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Lst>
  <p:sldSz cy="13716000" cx="24384000"/>
  <p:notesSz cx="6858000" cy="9144000"/>
  <p:embeddedFontLst>
    <p:embeddedFont>
      <p:font typeface="Merriweather Sans"/>
      <p:regular r:id="rId84"/>
      <p:bold r:id="rId85"/>
      <p:italic r:id="rId86"/>
      <p:boldItalic r:id="rId87"/>
    </p:embeddedFont>
    <p:embeddedFont>
      <p:font typeface="Helvetica Neue"/>
      <p:regular r:id="rId88"/>
      <p:bold r:id="rId89"/>
      <p:italic r:id="rId90"/>
      <p:boldItalic r:id="rId91"/>
    </p:embeddedFont>
    <p:embeddedFont>
      <p:font typeface="Gill Sans"/>
      <p:regular r:id="rId92"/>
      <p:bold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312">
          <p15:clr>
            <a:srgbClr val="A4A3A4"/>
          </p15:clr>
        </p15:guide>
        <p15:guide id="2" pos="78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5312" orient="horz"/>
        <p:guide pos="780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MerriweatherSans-regular.fntdata"/><Relationship Id="rId83" Type="http://schemas.openxmlformats.org/officeDocument/2006/relationships/slide" Target="slides/slide78.xml"/><Relationship Id="rId42" Type="http://schemas.openxmlformats.org/officeDocument/2006/relationships/slide" Target="slides/slide37.xml"/><Relationship Id="rId86" Type="http://schemas.openxmlformats.org/officeDocument/2006/relationships/font" Target="fonts/MerriweatherSans-italic.fntdata"/><Relationship Id="rId41" Type="http://schemas.openxmlformats.org/officeDocument/2006/relationships/slide" Target="slides/slide36.xml"/><Relationship Id="rId85" Type="http://schemas.openxmlformats.org/officeDocument/2006/relationships/font" Target="fonts/MerriweatherSans-bold.fntdata"/><Relationship Id="rId44" Type="http://schemas.openxmlformats.org/officeDocument/2006/relationships/slide" Target="slides/slide39.xml"/><Relationship Id="rId88" Type="http://schemas.openxmlformats.org/officeDocument/2006/relationships/font" Target="fonts/HelveticaNeue-regular.fntdata"/><Relationship Id="rId43" Type="http://schemas.openxmlformats.org/officeDocument/2006/relationships/slide" Target="slides/slide38.xml"/><Relationship Id="rId87" Type="http://schemas.openxmlformats.org/officeDocument/2006/relationships/font" Target="fonts/MerriweatherSans-boldItalic.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HelveticaNeue-bold.fntdata"/><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HelveticaNeue-boldItalic.fntdata"/><Relationship Id="rId90" Type="http://schemas.openxmlformats.org/officeDocument/2006/relationships/font" Target="fonts/HelveticaNeue-italic.fntdata"/><Relationship Id="rId93" Type="http://schemas.openxmlformats.org/officeDocument/2006/relationships/font" Target="fonts/GillSans-bold.fntdata"/><Relationship Id="rId92" Type="http://schemas.openxmlformats.org/officeDocument/2006/relationships/font" Target="fonts/GillSans-regular.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1pPr>
            <a:lvl2pPr indent="-228600" lvl="1" marL="9144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2pPr>
            <a:lvl3pPr indent="-228600" lvl="2" marL="13716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3pPr>
            <a:lvl4pPr indent="-228600" lvl="3" marL="18288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4pPr>
            <a:lvl5pPr indent="-228600" lvl="4" marL="22860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5pPr>
            <a:lvl6pPr indent="-228600" lvl="5" marL="27432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6pPr>
            <a:lvl7pPr indent="-228600" lvl="6" marL="32004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7pPr>
            <a:lvl8pPr indent="-228600" lvl="7" marL="36576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8pPr>
            <a:lvl9pPr indent="-228600" lvl="8" marL="4114800" marR="0" rtl="0" algn="l">
              <a:spcBef>
                <a:spcPts val="0"/>
              </a:spcBef>
              <a:spcAft>
                <a:spcPts val="0"/>
              </a:spcAft>
              <a:buSzPts val="1400"/>
              <a:buNone/>
              <a:defRPr b="0" i="0" sz="3000" u="none" cap="none" strike="noStrike">
                <a:latin typeface="Merriweather Sans"/>
                <a:ea typeface="Merriweather Sans"/>
                <a:cs typeface="Merriweather Sans"/>
                <a:sym typeface="Merriweather Sans"/>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 name="Shape 20"/>
        <p:cNvGrpSpPr/>
        <p:nvPr/>
      </p:nvGrpSpPr>
      <p:grpSpPr>
        <a:xfrm>
          <a:off x="0" y="0"/>
          <a:ext cx="0" cy="0"/>
          <a:chOff x="0" y="0"/>
          <a:chExt cx="0" cy="0"/>
        </a:xfrm>
      </p:grpSpPr>
      <p:sp>
        <p:nvSpPr>
          <p:cNvPr id="21" name="Google Shape;21;g4ccecf9f3f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 name="Google Shape;22;g4ccecf9f3f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4f0b7fa8cc_1_5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86" name="Google Shape;86;g4f0b7fa8cc_1_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f0b7fa8cc_1_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95" name="Google Shape;95;g4f0b7fa8cc_1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f0b7fa8cc_1_1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g4f0b7fa8cc_1_1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f0b7fa8cc_1_1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g4f0b7fa8cc_1_1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f0b7fa8cc_1_17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4f0b7fa8cc_1_1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f0b7fa8cc_1_20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4f0b7fa8cc_1_20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f0b7fa8cc_1_2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4f0b7fa8cc_1_2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f0b7fa8cc_1_24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4f0b7fa8cc_1_2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f0b7fa8cc_1_5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247" name="Google Shape;247;g4f0b7fa8cc_1_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f0b7fa8cc_1_7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g4f0b7fa8cc_1_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 name="Shape 27"/>
        <p:cNvGrpSpPr/>
        <p:nvPr/>
      </p:nvGrpSpPr>
      <p:grpSpPr>
        <a:xfrm>
          <a:off x="0" y="0"/>
          <a:ext cx="0" cy="0"/>
          <a:chOff x="0" y="0"/>
          <a:chExt cx="0" cy="0"/>
        </a:xfrm>
      </p:grpSpPr>
      <p:sp>
        <p:nvSpPr>
          <p:cNvPr id="28" name="Google Shape;28;g4f0b7fa8cc_1_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29" name="Google Shape;29;g4f0b7fa8cc_1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4f0b7fa8cc_1_7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g4f0b7fa8cc_1_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4f0b7fa8cc_1_8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g4f0b7fa8cc_1_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4f0b7fa8cc_1_9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4f0b7fa8cc_1_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4f0b7fa8cc_1_9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4f0b7fa8cc_1_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4f0b7fa8cc_1_10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g4f0b7fa8cc_1_1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f0b7fa8cc_1_43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4f0b7fa8cc_1_4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4f0b7fa8cc_1_4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g4f0b7fa8cc_1_4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4f0b7fa8cc_1_4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6" name="Google Shape;316;g4f0b7fa8cc_1_4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4f0b7fa8cc_1_4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4f0b7fa8cc_1_4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4f0b7fa8cc_1_48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8" name="Google Shape;328;g4f0b7fa8cc_1_48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 name="Shape 34"/>
        <p:cNvGrpSpPr/>
        <p:nvPr/>
      </p:nvGrpSpPr>
      <p:grpSpPr>
        <a:xfrm>
          <a:off x="0" y="0"/>
          <a:ext cx="0" cy="0"/>
          <a:chOff x="0" y="0"/>
          <a:chExt cx="0" cy="0"/>
        </a:xfrm>
      </p:grpSpPr>
      <p:sp>
        <p:nvSpPr>
          <p:cNvPr id="35" name="Google Shape;35;g4f0b7fa8cc_1_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36" name="Google Shape;36;g4f0b7fa8cc_1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f0b7fa8cc_1_48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g4f0b7fa8cc_1_4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4f0b7fa8cc_1_50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g4f0b7fa8cc_1_50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4f0b7fa8cc_1_5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g4f0b7fa8cc_1_5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4f0b7fa8cc_1_5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6" name="Google Shape;356;g4f0b7fa8cc_1_5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4f0b7fa8cc_1_5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g4f0b7fa8cc_1_5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4f0b7fa8cc_1_58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g4f0b7fa8cc_1_5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4f0b7fa8cc_1_6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g4f0b7fa8cc_1_6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g4f0b7fa8cc_1_67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0" name="Google Shape;470;g4f0b7fa8cc_1_6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4f0b7fa8cc_1_72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0" name="Google Shape;520;g4f0b7fa8cc_1_7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8" name="Shape 568"/>
        <p:cNvGrpSpPr/>
        <p:nvPr/>
      </p:nvGrpSpPr>
      <p:grpSpPr>
        <a:xfrm>
          <a:off x="0" y="0"/>
          <a:ext cx="0" cy="0"/>
          <a:chOff x="0" y="0"/>
          <a:chExt cx="0" cy="0"/>
        </a:xfrm>
      </p:grpSpPr>
      <p:sp>
        <p:nvSpPr>
          <p:cNvPr id="569" name="Google Shape;569;g4f0b7fa8cc_1_77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0" name="Google Shape;570;g4f0b7fa8cc_1_7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 name="Shape 42"/>
        <p:cNvGrpSpPr/>
        <p:nvPr/>
      </p:nvGrpSpPr>
      <p:grpSpPr>
        <a:xfrm>
          <a:off x="0" y="0"/>
          <a:ext cx="0" cy="0"/>
          <a:chOff x="0" y="0"/>
          <a:chExt cx="0" cy="0"/>
        </a:xfrm>
      </p:grpSpPr>
      <p:sp>
        <p:nvSpPr>
          <p:cNvPr id="43" name="Google Shape;43;g4f0b7fa8cc_1_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44" name="Google Shape;44;g4f0b7fa8cc_1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8" name="Shape 618"/>
        <p:cNvGrpSpPr/>
        <p:nvPr/>
      </p:nvGrpSpPr>
      <p:grpSpPr>
        <a:xfrm>
          <a:off x="0" y="0"/>
          <a:ext cx="0" cy="0"/>
          <a:chOff x="0" y="0"/>
          <a:chExt cx="0" cy="0"/>
        </a:xfrm>
      </p:grpSpPr>
      <p:sp>
        <p:nvSpPr>
          <p:cNvPr id="619" name="Google Shape;619;g4f0b7fa8cc_1_82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0" name="Google Shape;620;g4f0b7fa8cc_1_8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8" name="Shape 668"/>
        <p:cNvGrpSpPr/>
        <p:nvPr/>
      </p:nvGrpSpPr>
      <p:grpSpPr>
        <a:xfrm>
          <a:off x="0" y="0"/>
          <a:ext cx="0" cy="0"/>
          <a:chOff x="0" y="0"/>
          <a:chExt cx="0" cy="0"/>
        </a:xfrm>
      </p:grpSpPr>
      <p:sp>
        <p:nvSpPr>
          <p:cNvPr id="669" name="Google Shape;669;g4f0b7fa8cc_1_87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0" name="Google Shape;670;g4f0b7fa8cc_1_87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8" name="Shape 718"/>
        <p:cNvGrpSpPr/>
        <p:nvPr/>
      </p:nvGrpSpPr>
      <p:grpSpPr>
        <a:xfrm>
          <a:off x="0" y="0"/>
          <a:ext cx="0" cy="0"/>
          <a:chOff x="0" y="0"/>
          <a:chExt cx="0" cy="0"/>
        </a:xfrm>
      </p:grpSpPr>
      <p:sp>
        <p:nvSpPr>
          <p:cNvPr id="719" name="Google Shape;719;g4f0b7fa8cc_1_92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0" name="Google Shape;720;g4f0b7fa8cc_1_9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8" name="Shape 768"/>
        <p:cNvGrpSpPr/>
        <p:nvPr/>
      </p:nvGrpSpPr>
      <p:grpSpPr>
        <a:xfrm>
          <a:off x="0" y="0"/>
          <a:ext cx="0" cy="0"/>
          <a:chOff x="0" y="0"/>
          <a:chExt cx="0" cy="0"/>
        </a:xfrm>
      </p:grpSpPr>
      <p:sp>
        <p:nvSpPr>
          <p:cNvPr id="769" name="Google Shape;769;g4f0b7fa8cc_1_97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0" name="Google Shape;770;g4f0b7fa8cc_1_9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8" name="Shape 818"/>
        <p:cNvGrpSpPr/>
        <p:nvPr/>
      </p:nvGrpSpPr>
      <p:grpSpPr>
        <a:xfrm>
          <a:off x="0" y="0"/>
          <a:ext cx="0" cy="0"/>
          <a:chOff x="0" y="0"/>
          <a:chExt cx="0" cy="0"/>
        </a:xfrm>
      </p:grpSpPr>
      <p:sp>
        <p:nvSpPr>
          <p:cNvPr id="819" name="Google Shape;819;g4f0b7fa8cc_1_10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0" name="Google Shape;820;g4f0b7fa8cc_1_10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8" name="Shape 868"/>
        <p:cNvGrpSpPr/>
        <p:nvPr/>
      </p:nvGrpSpPr>
      <p:grpSpPr>
        <a:xfrm>
          <a:off x="0" y="0"/>
          <a:ext cx="0" cy="0"/>
          <a:chOff x="0" y="0"/>
          <a:chExt cx="0" cy="0"/>
        </a:xfrm>
      </p:grpSpPr>
      <p:sp>
        <p:nvSpPr>
          <p:cNvPr id="869" name="Google Shape;869;g4f0b7fa8cc_1_107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0" name="Google Shape;870;g4f0b7fa8cc_1_10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8" name="Shape 918"/>
        <p:cNvGrpSpPr/>
        <p:nvPr/>
      </p:nvGrpSpPr>
      <p:grpSpPr>
        <a:xfrm>
          <a:off x="0" y="0"/>
          <a:ext cx="0" cy="0"/>
          <a:chOff x="0" y="0"/>
          <a:chExt cx="0" cy="0"/>
        </a:xfrm>
      </p:grpSpPr>
      <p:sp>
        <p:nvSpPr>
          <p:cNvPr id="919" name="Google Shape;919;g4f0b7fa8cc_1_11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0" name="Google Shape;920;g4f0b7fa8cc_1_11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8" name="Shape 968"/>
        <p:cNvGrpSpPr/>
        <p:nvPr/>
      </p:nvGrpSpPr>
      <p:grpSpPr>
        <a:xfrm>
          <a:off x="0" y="0"/>
          <a:ext cx="0" cy="0"/>
          <a:chOff x="0" y="0"/>
          <a:chExt cx="0" cy="0"/>
        </a:xfrm>
      </p:grpSpPr>
      <p:sp>
        <p:nvSpPr>
          <p:cNvPr id="969" name="Google Shape;969;g4f0b7fa8cc_1_116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0" name="Google Shape;970;g4f0b7fa8cc_1_11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8" name="Shape 1018"/>
        <p:cNvGrpSpPr/>
        <p:nvPr/>
      </p:nvGrpSpPr>
      <p:grpSpPr>
        <a:xfrm>
          <a:off x="0" y="0"/>
          <a:ext cx="0" cy="0"/>
          <a:chOff x="0" y="0"/>
          <a:chExt cx="0" cy="0"/>
        </a:xfrm>
      </p:grpSpPr>
      <p:sp>
        <p:nvSpPr>
          <p:cNvPr id="1019" name="Google Shape;1019;g4f0b7fa8cc_1_12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0" name="Google Shape;1020;g4f0b7fa8cc_1_12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8" name="Shape 1068"/>
        <p:cNvGrpSpPr/>
        <p:nvPr/>
      </p:nvGrpSpPr>
      <p:grpSpPr>
        <a:xfrm>
          <a:off x="0" y="0"/>
          <a:ext cx="0" cy="0"/>
          <a:chOff x="0" y="0"/>
          <a:chExt cx="0" cy="0"/>
        </a:xfrm>
      </p:grpSpPr>
      <p:sp>
        <p:nvSpPr>
          <p:cNvPr id="1069" name="Google Shape;1069;g4f0b7fa8cc_1_126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g4f0b7fa8cc_1_12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 name="Shape 49"/>
        <p:cNvGrpSpPr/>
        <p:nvPr/>
      </p:nvGrpSpPr>
      <p:grpSpPr>
        <a:xfrm>
          <a:off x="0" y="0"/>
          <a:ext cx="0" cy="0"/>
          <a:chOff x="0" y="0"/>
          <a:chExt cx="0" cy="0"/>
        </a:xfrm>
      </p:grpSpPr>
      <p:sp>
        <p:nvSpPr>
          <p:cNvPr id="50" name="Google Shape;5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 name="Google Shape;51;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8" name="Shape 1118"/>
        <p:cNvGrpSpPr/>
        <p:nvPr/>
      </p:nvGrpSpPr>
      <p:grpSpPr>
        <a:xfrm>
          <a:off x="0" y="0"/>
          <a:ext cx="0" cy="0"/>
          <a:chOff x="0" y="0"/>
          <a:chExt cx="0" cy="0"/>
        </a:xfrm>
      </p:grpSpPr>
      <p:sp>
        <p:nvSpPr>
          <p:cNvPr id="1119" name="Google Shape;1119;g4f0b7fa8cc_1_13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0" name="Google Shape;1120;g4f0b7fa8cc_1_13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8" name="Shape 1168"/>
        <p:cNvGrpSpPr/>
        <p:nvPr/>
      </p:nvGrpSpPr>
      <p:grpSpPr>
        <a:xfrm>
          <a:off x="0" y="0"/>
          <a:ext cx="0" cy="0"/>
          <a:chOff x="0" y="0"/>
          <a:chExt cx="0" cy="0"/>
        </a:xfrm>
      </p:grpSpPr>
      <p:sp>
        <p:nvSpPr>
          <p:cNvPr id="1169" name="Google Shape;1169;g4f0b7fa8cc_1_13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0" name="Google Shape;1170;g4f0b7fa8cc_1_13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8" name="Shape 1218"/>
        <p:cNvGrpSpPr/>
        <p:nvPr/>
      </p:nvGrpSpPr>
      <p:grpSpPr>
        <a:xfrm>
          <a:off x="0" y="0"/>
          <a:ext cx="0" cy="0"/>
          <a:chOff x="0" y="0"/>
          <a:chExt cx="0" cy="0"/>
        </a:xfrm>
      </p:grpSpPr>
      <p:sp>
        <p:nvSpPr>
          <p:cNvPr id="1219" name="Google Shape;1219;g4f0b7fa8cc_1_14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0" name="Google Shape;1220;g4f0b7fa8cc_1_14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8" name="Shape 1268"/>
        <p:cNvGrpSpPr/>
        <p:nvPr/>
      </p:nvGrpSpPr>
      <p:grpSpPr>
        <a:xfrm>
          <a:off x="0" y="0"/>
          <a:ext cx="0" cy="0"/>
          <a:chOff x="0" y="0"/>
          <a:chExt cx="0" cy="0"/>
        </a:xfrm>
      </p:grpSpPr>
      <p:sp>
        <p:nvSpPr>
          <p:cNvPr id="1269" name="Google Shape;1269;g4f0b7fa8cc_1_146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0" name="Google Shape;1270;g4f0b7fa8cc_1_14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8" name="Shape 1318"/>
        <p:cNvGrpSpPr/>
        <p:nvPr/>
      </p:nvGrpSpPr>
      <p:grpSpPr>
        <a:xfrm>
          <a:off x="0" y="0"/>
          <a:ext cx="0" cy="0"/>
          <a:chOff x="0" y="0"/>
          <a:chExt cx="0" cy="0"/>
        </a:xfrm>
      </p:grpSpPr>
      <p:sp>
        <p:nvSpPr>
          <p:cNvPr id="1319" name="Google Shape;1319;g4f0b7fa8cc_1_15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0" name="Google Shape;1320;g4f0b7fa8cc_1_15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8" name="Shape 1368"/>
        <p:cNvGrpSpPr/>
        <p:nvPr/>
      </p:nvGrpSpPr>
      <p:grpSpPr>
        <a:xfrm>
          <a:off x="0" y="0"/>
          <a:ext cx="0" cy="0"/>
          <a:chOff x="0" y="0"/>
          <a:chExt cx="0" cy="0"/>
        </a:xfrm>
      </p:grpSpPr>
      <p:sp>
        <p:nvSpPr>
          <p:cNvPr id="1369" name="Google Shape;1369;g4f0b7fa8cc_1_156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0" name="Google Shape;1370;g4f0b7fa8cc_1_15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8" name="Shape 1418"/>
        <p:cNvGrpSpPr/>
        <p:nvPr/>
      </p:nvGrpSpPr>
      <p:grpSpPr>
        <a:xfrm>
          <a:off x="0" y="0"/>
          <a:ext cx="0" cy="0"/>
          <a:chOff x="0" y="0"/>
          <a:chExt cx="0" cy="0"/>
        </a:xfrm>
      </p:grpSpPr>
      <p:sp>
        <p:nvSpPr>
          <p:cNvPr id="1419" name="Google Shape;1419;g4f0b7fa8cc_1_160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0" name="Google Shape;1420;g4f0b7fa8cc_1_160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8" name="Shape 1468"/>
        <p:cNvGrpSpPr/>
        <p:nvPr/>
      </p:nvGrpSpPr>
      <p:grpSpPr>
        <a:xfrm>
          <a:off x="0" y="0"/>
          <a:ext cx="0" cy="0"/>
          <a:chOff x="0" y="0"/>
          <a:chExt cx="0" cy="0"/>
        </a:xfrm>
      </p:grpSpPr>
      <p:sp>
        <p:nvSpPr>
          <p:cNvPr id="1469" name="Google Shape;1469;g4f0b7fa8cc_1_165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0" name="Google Shape;1470;g4f0b7fa8cc_1_16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8" name="Shape 1518"/>
        <p:cNvGrpSpPr/>
        <p:nvPr/>
      </p:nvGrpSpPr>
      <p:grpSpPr>
        <a:xfrm>
          <a:off x="0" y="0"/>
          <a:ext cx="0" cy="0"/>
          <a:chOff x="0" y="0"/>
          <a:chExt cx="0" cy="0"/>
        </a:xfrm>
      </p:grpSpPr>
      <p:sp>
        <p:nvSpPr>
          <p:cNvPr id="1519" name="Google Shape;1519;g4f0b7fa8cc_1_170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0" name="Google Shape;1520;g4f0b7fa8cc_1_170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8" name="Shape 1568"/>
        <p:cNvGrpSpPr/>
        <p:nvPr/>
      </p:nvGrpSpPr>
      <p:grpSpPr>
        <a:xfrm>
          <a:off x="0" y="0"/>
          <a:ext cx="0" cy="0"/>
          <a:chOff x="0" y="0"/>
          <a:chExt cx="0" cy="0"/>
        </a:xfrm>
      </p:grpSpPr>
      <p:sp>
        <p:nvSpPr>
          <p:cNvPr id="1569" name="Google Shape;1569;g4f0b7fa8cc_1_175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0" name="Google Shape;1570;g4f0b7fa8cc_1_17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56" name="Google Shape;56;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8" name="Shape 1618"/>
        <p:cNvGrpSpPr/>
        <p:nvPr/>
      </p:nvGrpSpPr>
      <p:grpSpPr>
        <a:xfrm>
          <a:off x="0" y="0"/>
          <a:ext cx="0" cy="0"/>
          <a:chOff x="0" y="0"/>
          <a:chExt cx="0" cy="0"/>
        </a:xfrm>
      </p:grpSpPr>
      <p:sp>
        <p:nvSpPr>
          <p:cNvPr id="1619" name="Google Shape;1619;g4f0b7fa8cc_1_180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0" name="Google Shape;1620;g4f0b7fa8cc_1_18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8" name="Shape 1668"/>
        <p:cNvGrpSpPr/>
        <p:nvPr/>
      </p:nvGrpSpPr>
      <p:grpSpPr>
        <a:xfrm>
          <a:off x="0" y="0"/>
          <a:ext cx="0" cy="0"/>
          <a:chOff x="0" y="0"/>
          <a:chExt cx="0" cy="0"/>
        </a:xfrm>
      </p:grpSpPr>
      <p:sp>
        <p:nvSpPr>
          <p:cNvPr id="1669" name="Google Shape;1669;g4f0b7fa8cc_1_18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0" name="Google Shape;1670;g4f0b7fa8cc_1_18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8" name="Shape 1718"/>
        <p:cNvGrpSpPr/>
        <p:nvPr/>
      </p:nvGrpSpPr>
      <p:grpSpPr>
        <a:xfrm>
          <a:off x="0" y="0"/>
          <a:ext cx="0" cy="0"/>
          <a:chOff x="0" y="0"/>
          <a:chExt cx="0" cy="0"/>
        </a:xfrm>
      </p:grpSpPr>
      <p:sp>
        <p:nvSpPr>
          <p:cNvPr id="1719" name="Google Shape;1719;g4f0b7fa8cc_1_190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0" name="Google Shape;1720;g4f0b7fa8cc_1_190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8" name="Shape 1768"/>
        <p:cNvGrpSpPr/>
        <p:nvPr/>
      </p:nvGrpSpPr>
      <p:grpSpPr>
        <a:xfrm>
          <a:off x="0" y="0"/>
          <a:ext cx="0" cy="0"/>
          <a:chOff x="0" y="0"/>
          <a:chExt cx="0" cy="0"/>
        </a:xfrm>
      </p:grpSpPr>
      <p:sp>
        <p:nvSpPr>
          <p:cNvPr id="1769" name="Google Shape;1769;g4f0b7fa8cc_1_19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0" name="Google Shape;1770;g4f0b7fa8cc_1_19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8" name="Shape 1818"/>
        <p:cNvGrpSpPr/>
        <p:nvPr/>
      </p:nvGrpSpPr>
      <p:grpSpPr>
        <a:xfrm>
          <a:off x="0" y="0"/>
          <a:ext cx="0" cy="0"/>
          <a:chOff x="0" y="0"/>
          <a:chExt cx="0" cy="0"/>
        </a:xfrm>
      </p:grpSpPr>
      <p:sp>
        <p:nvSpPr>
          <p:cNvPr id="1819" name="Google Shape;1819;g4f0b7fa8cc_1_200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0" name="Google Shape;1820;g4f0b7fa8cc_1_200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8" name="Shape 1868"/>
        <p:cNvGrpSpPr/>
        <p:nvPr/>
      </p:nvGrpSpPr>
      <p:grpSpPr>
        <a:xfrm>
          <a:off x="0" y="0"/>
          <a:ext cx="0" cy="0"/>
          <a:chOff x="0" y="0"/>
          <a:chExt cx="0" cy="0"/>
        </a:xfrm>
      </p:grpSpPr>
      <p:sp>
        <p:nvSpPr>
          <p:cNvPr id="1869" name="Google Shape;1869;g4f0b7fa8cc_1_205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0" name="Google Shape;1870;g4f0b7fa8cc_1_20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8" name="Shape 1918"/>
        <p:cNvGrpSpPr/>
        <p:nvPr/>
      </p:nvGrpSpPr>
      <p:grpSpPr>
        <a:xfrm>
          <a:off x="0" y="0"/>
          <a:ext cx="0" cy="0"/>
          <a:chOff x="0" y="0"/>
          <a:chExt cx="0" cy="0"/>
        </a:xfrm>
      </p:grpSpPr>
      <p:sp>
        <p:nvSpPr>
          <p:cNvPr id="1919" name="Google Shape;1919;g4f0b7fa8cc_1_209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0" name="Google Shape;1920;g4f0b7fa8cc_1_20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8" name="Shape 1968"/>
        <p:cNvGrpSpPr/>
        <p:nvPr/>
      </p:nvGrpSpPr>
      <p:grpSpPr>
        <a:xfrm>
          <a:off x="0" y="0"/>
          <a:ext cx="0" cy="0"/>
          <a:chOff x="0" y="0"/>
          <a:chExt cx="0" cy="0"/>
        </a:xfrm>
      </p:grpSpPr>
      <p:sp>
        <p:nvSpPr>
          <p:cNvPr id="1969" name="Google Shape;1969;g4f0b7fa8cc_1_215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0" name="Google Shape;1970;g4f0b7fa8cc_1_21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5" name="Shape 1975"/>
        <p:cNvGrpSpPr/>
        <p:nvPr/>
      </p:nvGrpSpPr>
      <p:grpSpPr>
        <a:xfrm>
          <a:off x="0" y="0"/>
          <a:ext cx="0" cy="0"/>
          <a:chOff x="0" y="0"/>
          <a:chExt cx="0" cy="0"/>
        </a:xfrm>
      </p:grpSpPr>
      <p:sp>
        <p:nvSpPr>
          <p:cNvPr id="1976" name="Google Shape;1976;g4f0b7fa8cc_1_216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7" name="Google Shape;1977;g4f0b7fa8cc_1_21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2" name="Shape 1982"/>
        <p:cNvGrpSpPr/>
        <p:nvPr/>
      </p:nvGrpSpPr>
      <p:grpSpPr>
        <a:xfrm>
          <a:off x="0" y="0"/>
          <a:ext cx="0" cy="0"/>
          <a:chOff x="0" y="0"/>
          <a:chExt cx="0" cy="0"/>
        </a:xfrm>
      </p:grpSpPr>
      <p:sp>
        <p:nvSpPr>
          <p:cNvPr id="1983" name="Google Shape;1983;g4f0b7fa8cc_1_217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4" name="Google Shape;1984;g4f0b7fa8cc_1_21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f0b7fa8cc_1_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63" name="Google Shape;63;g4f0b7fa8cc_1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8" name="Shape 1988"/>
        <p:cNvGrpSpPr/>
        <p:nvPr/>
      </p:nvGrpSpPr>
      <p:grpSpPr>
        <a:xfrm>
          <a:off x="0" y="0"/>
          <a:ext cx="0" cy="0"/>
          <a:chOff x="0" y="0"/>
          <a:chExt cx="0" cy="0"/>
        </a:xfrm>
      </p:grpSpPr>
      <p:sp>
        <p:nvSpPr>
          <p:cNvPr id="1989" name="Google Shape;1989;g4f0b7fa8cc_1_217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0" name="Google Shape;1990;g4f0b7fa8cc_1_21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5" name="Shape 1995"/>
        <p:cNvGrpSpPr/>
        <p:nvPr/>
      </p:nvGrpSpPr>
      <p:grpSpPr>
        <a:xfrm>
          <a:off x="0" y="0"/>
          <a:ext cx="0" cy="0"/>
          <a:chOff x="0" y="0"/>
          <a:chExt cx="0" cy="0"/>
        </a:xfrm>
      </p:grpSpPr>
      <p:sp>
        <p:nvSpPr>
          <p:cNvPr id="1996" name="Google Shape;1996;g4f0b7fa8cc_1_53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7" name="Google Shape;1997;g4f0b7fa8cc_1_5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2" name="Shape 2002"/>
        <p:cNvGrpSpPr/>
        <p:nvPr/>
      </p:nvGrpSpPr>
      <p:grpSpPr>
        <a:xfrm>
          <a:off x="0" y="0"/>
          <a:ext cx="0" cy="0"/>
          <a:chOff x="0" y="0"/>
          <a:chExt cx="0" cy="0"/>
        </a:xfrm>
      </p:grpSpPr>
      <p:sp>
        <p:nvSpPr>
          <p:cNvPr id="2003" name="Google Shape;2003;g4f0b7fa8cc_1_5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4" name="Google Shape;2004;g4f0b7fa8cc_1_5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9" name="Shape 2009"/>
        <p:cNvGrpSpPr/>
        <p:nvPr/>
      </p:nvGrpSpPr>
      <p:grpSpPr>
        <a:xfrm>
          <a:off x="0" y="0"/>
          <a:ext cx="0" cy="0"/>
          <a:chOff x="0" y="0"/>
          <a:chExt cx="0" cy="0"/>
        </a:xfrm>
      </p:grpSpPr>
      <p:sp>
        <p:nvSpPr>
          <p:cNvPr id="2010" name="Google Shape;2010;g4f0b7fa8cc_1_5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1" name="Google Shape;2011;g4f0b7fa8cc_1_5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6" name="Shape 2016"/>
        <p:cNvGrpSpPr/>
        <p:nvPr/>
      </p:nvGrpSpPr>
      <p:grpSpPr>
        <a:xfrm>
          <a:off x="0" y="0"/>
          <a:ext cx="0" cy="0"/>
          <a:chOff x="0" y="0"/>
          <a:chExt cx="0" cy="0"/>
        </a:xfrm>
      </p:grpSpPr>
      <p:sp>
        <p:nvSpPr>
          <p:cNvPr id="2017" name="Google Shape;2017;g4f0b7fa8cc_1_55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8" name="Google Shape;2018;g4f0b7fa8cc_1_5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3" name="Shape 2023"/>
        <p:cNvGrpSpPr/>
        <p:nvPr/>
      </p:nvGrpSpPr>
      <p:grpSpPr>
        <a:xfrm>
          <a:off x="0" y="0"/>
          <a:ext cx="0" cy="0"/>
          <a:chOff x="0" y="0"/>
          <a:chExt cx="0" cy="0"/>
        </a:xfrm>
      </p:grpSpPr>
      <p:sp>
        <p:nvSpPr>
          <p:cNvPr id="2024" name="Google Shape;2024;g4f0b7fa8cc_1_56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5" name="Google Shape;2025;g4f0b7fa8cc_1_5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0" name="Shape 2030"/>
        <p:cNvGrpSpPr/>
        <p:nvPr/>
      </p:nvGrpSpPr>
      <p:grpSpPr>
        <a:xfrm>
          <a:off x="0" y="0"/>
          <a:ext cx="0" cy="0"/>
          <a:chOff x="0" y="0"/>
          <a:chExt cx="0" cy="0"/>
        </a:xfrm>
      </p:grpSpPr>
      <p:sp>
        <p:nvSpPr>
          <p:cNvPr id="2031" name="Google Shape;2031;g4f0b7fa8cc_1_22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2" name="Google Shape;2032;g4f0b7fa8cc_1_22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7" name="Shape 2037"/>
        <p:cNvGrpSpPr/>
        <p:nvPr/>
      </p:nvGrpSpPr>
      <p:grpSpPr>
        <a:xfrm>
          <a:off x="0" y="0"/>
          <a:ext cx="0" cy="0"/>
          <a:chOff x="0" y="0"/>
          <a:chExt cx="0" cy="0"/>
        </a:xfrm>
      </p:grpSpPr>
      <p:sp>
        <p:nvSpPr>
          <p:cNvPr id="2038" name="Google Shape;2038;g4f0b7fa8cc_1_22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9" name="Google Shape;2039;g4f0b7fa8cc_1_22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4" name="Shape 2044"/>
        <p:cNvGrpSpPr/>
        <p:nvPr/>
      </p:nvGrpSpPr>
      <p:grpSpPr>
        <a:xfrm>
          <a:off x="0" y="0"/>
          <a:ext cx="0" cy="0"/>
          <a:chOff x="0" y="0"/>
          <a:chExt cx="0" cy="0"/>
        </a:xfrm>
      </p:grpSpPr>
      <p:sp>
        <p:nvSpPr>
          <p:cNvPr id="2045" name="Google Shape;2045;g4f0b7fa8cc_1_22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6" name="Google Shape;2046;g4f0b7fa8cc_1_22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f0b7fa8cc_1_1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 name="Google Shape;71;g4f0b7fa8cc_1_1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f0b7fa8cc_1_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Linear search, Insertion sort, Binary search, Merge sort, Quick sort.</a:t>
            </a:r>
            <a:endParaRPr/>
          </a:p>
        </p:txBody>
      </p:sp>
      <p:sp>
        <p:nvSpPr>
          <p:cNvPr id="79" name="Google Shape;79;g4f0b7fa8cc_1_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erstitial" showMasterSp="0">
  <p:cSld name="Interstitial">
    <p:bg>
      <p:bgPr>
        <a:solidFill>
          <a:schemeClr val="accent1"/>
        </a:solidFill>
      </p:bgPr>
    </p:bg>
    <p:spTree>
      <p:nvGrpSpPr>
        <p:cNvPr id="7" name="Shape 7"/>
        <p:cNvGrpSpPr/>
        <p:nvPr/>
      </p:nvGrpSpPr>
      <p:grpSpPr>
        <a:xfrm>
          <a:off x="0" y="0"/>
          <a:ext cx="0" cy="0"/>
          <a:chOff x="0" y="0"/>
          <a:chExt cx="0" cy="0"/>
        </a:xfrm>
      </p:grpSpPr>
      <p:sp>
        <p:nvSpPr>
          <p:cNvPr id="8" name="Google Shape;8;p2"/>
          <p:cNvSpPr txBox="1"/>
          <p:nvPr>
            <p:ph type="title"/>
          </p:nvPr>
        </p:nvSpPr>
        <p:spPr>
          <a:xfrm>
            <a:off x="1524000" y="5715000"/>
            <a:ext cx="21336000" cy="2286000"/>
          </a:xfrm>
          <a:prstGeom prst="rect">
            <a:avLst/>
          </a:prstGeom>
          <a:noFill/>
          <a:ln>
            <a:noFill/>
          </a:ln>
        </p:spPr>
        <p:txBody>
          <a:bodyPr anchorCtr="0" anchor="ctr" bIns="0" lIns="0" spcFirstLastPara="1" rIns="0" wrap="square" tIns="0"/>
          <a:lstStyle>
            <a:lvl1pPr lvl="0" marR="0" rtl="0" algn="ctr">
              <a:spcBef>
                <a:spcPts val="0"/>
              </a:spcBef>
              <a:spcAft>
                <a:spcPts val="0"/>
              </a:spcAft>
              <a:buSzPts val="1400"/>
              <a:buNone/>
              <a:defRPr b="0" i="0" sz="12000" u="none" cap="none" strike="noStrike">
                <a:solidFill>
                  <a:schemeClr val="lt1"/>
                </a:solidFill>
                <a:latin typeface="Arial"/>
                <a:ea typeface="Arial"/>
                <a:cs typeface="Arial"/>
                <a:sym typeface="Arial"/>
              </a:defRPr>
            </a:lvl1pPr>
            <a:lvl2pPr lvl="1"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2pPr>
            <a:lvl3pPr lvl="2"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3pPr>
            <a:lvl4pPr lvl="3"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4pPr>
            <a:lvl5pPr lvl="4"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5pPr>
            <a:lvl6pPr lvl="5"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6pPr>
            <a:lvl7pPr lvl="6"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7pPr>
            <a:lvl8pPr lvl="7"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8pPr>
            <a:lvl9pPr lvl="8"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 Subtitle" showMasterSp="0">
  <p:cSld name="Bullet Subtitle">
    <p:bg>
      <p:bgPr>
        <a:solidFill>
          <a:schemeClr val="lt2"/>
        </a:solidFill>
      </p:bgPr>
    </p:bg>
    <p:spTree>
      <p:nvGrpSpPr>
        <p:cNvPr id="9" name="Shape 9"/>
        <p:cNvGrpSpPr/>
        <p:nvPr/>
      </p:nvGrpSpPr>
      <p:grpSpPr>
        <a:xfrm>
          <a:off x="0" y="0"/>
          <a:ext cx="0" cy="0"/>
          <a:chOff x="0" y="0"/>
          <a:chExt cx="0" cy="0"/>
        </a:xfrm>
      </p:grpSpPr>
      <p:sp>
        <p:nvSpPr>
          <p:cNvPr id="10" name="Google Shape;10;p3"/>
          <p:cNvSpPr txBox="1"/>
          <p:nvPr>
            <p:ph idx="1" type="body"/>
          </p:nvPr>
        </p:nvSpPr>
        <p:spPr>
          <a:xfrm>
            <a:off x="1524000" y="4826000"/>
            <a:ext cx="21336000" cy="6096000"/>
          </a:xfrm>
          <a:prstGeom prst="rect">
            <a:avLst/>
          </a:prstGeom>
          <a:noFill/>
          <a:ln>
            <a:noFill/>
          </a:ln>
        </p:spPr>
        <p:txBody>
          <a:bodyPr anchorCtr="0" anchor="t" bIns="0" lIns="0" spcFirstLastPara="1" rIns="0" wrap="square" tIns="0"/>
          <a:lstStyle>
            <a:lvl1pPr indent="-673100" lvl="0" marL="457200" marR="0" rtl="0" algn="l">
              <a:lnSpc>
                <a:spcPct val="120000"/>
              </a:lnSpc>
              <a:spcBef>
                <a:spcPts val="0"/>
              </a:spcBef>
              <a:spcAft>
                <a:spcPts val="0"/>
              </a:spcAft>
              <a:buClr>
                <a:srgbClr val="385998"/>
              </a:buClr>
              <a:buSzPts val="7000"/>
              <a:buFont typeface="Arial"/>
              <a:buChar char="•"/>
              <a:defRPr b="0" i="0" sz="7000" u="none" cap="none" strike="noStrike">
                <a:solidFill>
                  <a:schemeClr val="dk1"/>
                </a:solidFill>
                <a:latin typeface="Arial"/>
                <a:ea typeface="Arial"/>
                <a:cs typeface="Arial"/>
                <a:sym typeface="Arial"/>
              </a:defRPr>
            </a:lvl1pPr>
            <a:lvl2pPr indent="-647700" lvl="1" marL="914400" marR="0" rtl="0" algn="l">
              <a:lnSpc>
                <a:spcPct val="120000"/>
              </a:lnSpc>
              <a:spcBef>
                <a:spcPts val="0"/>
              </a:spcBef>
              <a:spcAft>
                <a:spcPts val="0"/>
              </a:spcAft>
              <a:buClr>
                <a:srgbClr val="385998"/>
              </a:buClr>
              <a:buSzPts val="6600"/>
              <a:buFont typeface="Arial"/>
              <a:buChar char="•"/>
              <a:defRPr b="0" i="0" sz="6600" u="none" cap="none" strike="noStrike">
                <a:solidFill>
                  <a:schemeClr val="dk1"/>
                </a:solidFill>
                <a:latin typeface="Arial"/>
                <a:ea typeface="Arial"/>
                <a:cs typeface="Arial"/>
                <a:sym typeface="Arial"/>
              </a:defRPr>
            </a:lvl2pPr>
            <a:lvl3pPr indent="-609600" lvl="2" marL="1371600" marR="0" rtl="0" algn="l">
              <a:lnSpc>
                <a:spcPct val="120000"/>
              </a:lnSpc>
              <a:spcBef>
                <a:spcPts val="0"/>
              </a:spcBef>
              <a:spcAft>
                <a:spcPts val="0"/>
              </a:spcAft>
              <a:buClr>
                <a:srgbClr val="385998"/>
              </a:buClr>
              <a:buSzPts val="6000"/>
              <a:buFont typeface="Arial"/>
              <a:buChar char="•"/>
              <a:defRPr b="0" i="0" sz="6000" u="none" cap="none" strike="noStrike">
                <a:solidFill>
                  <a:schemeClr val="dk1"/>
                </a:solidFill>
                <a:latin typeface="Arial"/>
                <a:ea typeface="Arial"/>
                <a:cs typeface="Arial"/>
                <a:sym typeface="Arial"/>
              </a:defRPr>
            </a:lvl3pPr>
            <a:lvl4pPr indent="-571500" lvl="3" marL="1828800" marR="0" rtl="0" algn="l">
              <a:lnSpc>
                <a:spcPct val="120000"/>
              </a:lnSpc>
              <a:spcBef>
                <a:spcPts val="0"/>
              </a:spcBef>
              <a:spcAft>
                <a:spcPts val="0"/>
              </a:spcAft>
              <a:buClr>
                <a:srgbClr val="385998"/>
              </a:buClr>
              <a:buSzPts val="5400"/>
              <a:buFont typeface="Arial"/>
              <a:buChar char="•"/>
              <a:defRPr b="0" i="0" sz="5400" u="none" cap="none" strike="noStrike">
                <a:solidFill>
                  <a:schemeClr val="dk1"/>
                </a:solidFill>
                <a:latin typeface="Arial"/>
                <a:ea typeface="Arial"/>
                <a:cs typeface="Arial"/>
                <a:sym typeface="Arial"/>
              </a:defRPr>
            </a:lvl4pPr>
            <a:lvl5pPr indent="-533400" lvl="4" marL="2286000" marR="0" rtl="0" algn="l">
              <a:lnSpc>
                <a:spcPct val="120000"/>
              </a:lnSpc>
              <a:spcBef>
                <a:spcPts val="0"/>
              </a:spcBef>
              <a:spcAft>
                <a:spcPts val="0"/>
              </a:spcAft>
              <a:buClr>
                <a:srgbClr val="385998"/>
              </a:buClr>
              <a:buSzPts val="4800"/>
              <a:buFont typeface="Arial"/>
              <a:buChar char="•"/>
              <a:defRPr b="0" i="0" sz="4800" u="none" cap="none" strike="noStrike">
                <a:solidFill>
                  <a:schemeClr val="dk1"/>
                </a:solidFill>
                <a:latin typeface="Arial"/>
                <a:ea typeface="Arial"/>
                <a:cs typeface="Arial"/>
                <a:sym typeface="Arial"/>
              </a:defRPr>
            </a:lvl5pPr>
            <a:lvl6pPr indent="-228600" lvl="5" marL="27432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6pPr>
            <a:lvl7pPr indent="-228600" lvl="6" marL="32004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7pPr>
            <a:lvl8pPr indent="-228600" lvl="7" marL="36576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8pPr>
            <a:lvl9pPr indent="-228600" lvl="8" marL="41148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9pPr>
          </a:lstStyle>
          <a:p/>
        </p:txBody>
      </p:sp>
      <p:sp>
        <p:nvSpPr>
          <p:cNvPr id="11" name="Google Shape;11;p3"/>
          <p:cNvSpPr txBox="1"/>
          <p:nvPr>
            <p:ph type="title"/>
          </p:nvPr>
        </p:nvSpPr>
        <p:spPr>
          <a:xfrm>
            <a:off x="1524000" y="1041400"/>
            <a:ext cx="21336000" cy="1838325"/>
          </a:xfrm>
          <a:prstGeom prst="rect">
            <a:avLst/>
          </a:prstGeom>
          <a:noFill/>
          <a:ln>
            <a:noFill/>
          </a:ln>
        </p:spPr>
        <p:txBody>
          <a:bodyPr anchorCtr="0" anchor="t" bIns="0" lIns="0" spcFirstLastPara="1" rIns="0" wrap="square" tIns="0"/>
          <a:lstStyle>
            <a:lvl1pPr lvl="0" marR="0" rtl="0" algn="l">
              <a:spcBef>
                <a:spcPts val="0"/>
              </a:spcBef>
              <a:spcAft>
                <a:spcPts val="0"/>
              </a:spcAft>
              <a:buSzPts val="1400"/>
              <a:buNone/>
              <a:defRPr b="1" i="0" sz="10000" u="none" cap="none" strike="noStrike">
                <a:solidFill>
                  <a:schemeClr val="accent1"/>
                </a:solidFill>
                <a:latin typeface="Arial"/>
                <a:ea typeface="Arial"/>
                <a:cs typeface="Arial"/>
                <a:sym typeface="Arial"/>
              </a:defRPr>
            </a:lvl1pPr>
            <a:lvl2pPr lvl="1"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2pPr>
            <a:lvl3pPr lvl="2"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3pPr>
            <a:lvl4pPr lvl="3"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4pPr>
            <a:lvl5pPr lvl="4"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5pPr>
            <a:lvl6pPr lvl="5"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6pPr>
            <a:lvl7pPr lvl="6"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7pPr>
            <a:lvl8pPr lvl="7"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8pPr>
            <a:lvl9pPr lvl="8"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9pPr>
          </a:lstStyle>
          <a:p/>
        </p:txBody>
      </p:sp>
      <p:sp>
        <p:nvSpPr>
          <p:cNvPr id="12" name="Google Shape;12;p3"/>
          <p:cNvSpPr txBox="1"/>
          <p:nvPr>
            <p:ph idx="2" type="body"/>
          </p:nvPr>
        </p:nvSpPr>
        <p:spPr>
          <a:xfrm>
            <a:off x="1524000" y="2921000"/>
            <a:ext cx="21336000" cy="1117600"/>
          </a:xfrm>
          <a:prstGeom prst="rect">
            <a:avLst/>
          </a:prstGeom>
          <a:noFill/>
          <a:ln>
            <a:noFill/>
          </a:ln>
        </p:spPr>
        <p:txBody>
          <a:bodyPr anchorCtr="0" anchor="t" bIns="0" lIns="0" spcFirstLastPara="1" rIns="0" wrap="square" tIns="0"/>
          <a:lstStyle>
            <a:lvl1pPr indent="-228600" lvl="0" marL="457200" marR="0" rtl="0" algn="l">
              <a:spcBef>
                <a:spcPts val="0"/>
              </a:spcBef>
              <a:spcAft>
                <a:spcPts val="0"/>
              </a:spcAft>
              <a:buSzPts val="1400"/>
              <a:buNone/>
              <a:defRPr b="0" i="0" sz="6000" u="none" cap="none" strike="noStrike">
                <a:solidFill>
                  <a:schemeClr val="accent6"/>
                </a:solidFill>
                <a:latin typeface="Arial"/>
                <a:ea typeface="Arial"/>
                <a:cs typeface="Arial"/>
                <a:sym typeface="Arial"/>
              </a:defRPr>
            </a:lvl1pPr>
            <a:lvl2pPr indent="-228600" lvl="1" marL="9144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2pPr>
            <a:lvl3pPr indent="-228600" lvl="2" marL="13716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3pPr>
            <a:lvl4pPr indent="-228600" lvl="3" marL="18288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4pPr>
            <a:lvl5pPr indent="-228600" lvl="4" marL="22860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5pPr>
            <a:lvl6pPr indent="-228600" lvl="5" marL="27432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6pPr>
            <a:lvl7pPr indent="-228600" lvl="6" marL="32004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7pPr>
            <a:lvl8pPr indent="-228600" lvl="7" marL="36576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8pPr>
            <a:lvl9pPr indent="-228600" lvl="8" marL="41148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ragraph Subtitle" showMasterSp="0">
  <p:cSld name="Paragraph Subtitle">
    <p:bg>
      <p:bgPr>
        <a:solidFill>
          <a:schemeClr val="lt2"/>
        </a:solid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1524000" y="4826000"/>
            <a:ext cx="21336000" cy="6096000"/>
          </a:xfrm>
          <a:prstGeom prst="rect">
            <a:avLst/>
          </a:prstGeom>
          <a:noFill/>
          <a:ln>
            <a:noFill/>
          </a:ln>
        </p:spPr>
        <p:txBody>
          <a:bodyPr anchorCtr="0" anchor="t" bIns="0" lIns="0" spcFirstLastPara="1" rIns="0" wrap="square" tIns="0"/>
          <a:lstStyle>
            <a:lvl1pPr indent="-228600" lvl="0" marL="457200" marR="0" rtl="0" algn="l">
              <a:lnSpc>
                <a:spcPct val="120000"/>
              </a:lnSpc>
              <a:spcBef>
                <a:spcPts val="0"/>
              </a:spcBef>
              <a:spcAft>
                <a:spcPts val="0"/>
              </a:spcAft>
              <a:buClr>
                <a:srgbClr val="385998"/>
              </a:buClr>
              <a:buSzPts val="7000"/>
              <a:buFont typeface="Arial"/>
              <a:buNone/>
              <a:defRPr b="0" i="0" sz="7000" u="none" cap="none" strike="noStrike">
                <a:solidFill>
                  <a:schemeClr val="dk1"/>
                </a:solidFill>
                <a:latin typeface="Arial"/>
                <a:ea typeface="Arial"/>
                <a:cs typeface="Arial"/>
                <a:sym typeface="Arial"/>
              </a:defRPr>
            </a:lvl1pPr>
            <a:lvl2pPr indent="-647700" lvl="1" marL="914400" marR="0" rtl="0" algn="l">
              <a:lnSpc>
                <a:spcPct val="120000"/>
              </a:lnSpc>
              <a:spcBef>
                <a:spcPts val="0"/>
              </a:spcBef>
              <a:spcAft>
                <a:spcPts val="0"/>
              </a:spcAft>
              <a:buClr>
                <a:srgbClr val="385998"/>
              </a:buClr>
              <a:buSzPts val="6600"/>
              <a:buFont typeface="Arial"/>
              <a:buChar char="•"/>
              <a:defRPr b="0" i="0" sz="6600" u="none" cap="none" strike="noStrike">
                <a:solidFill>
                  <a:schemeClr val="dk1"/>
                </a:solidFill>
                <a:latin typeface="Arial"/>
                <a:ea typeface="Arial"/>
                <a:cs typeface="Arial"/>
                <a:sym typeface="Arial"/>
              </a:defRPr>
            </a:lvl2pPr>
            <a:lvl3pPr indent="-609600" lvl="2" marL="1371600" marR="0" rtl="0" algn="l">
              <a:lnSpc>
                <a:spcPct val="120000"/>
              </a:lnSpc>
              <a:spcBef>
                <a:spcPts val="0"/>
              </a:spcBef>
              <a:spcAft>
                <a:spcPts val="0"/>
              </a:spcAft>
              <a:buClr>
                <a:srgbClr val="385998"/>
              </a:buClr>
              <a:buSzPts val="6000"/>
              <a:buFont typeface="Arial"/>
              <a:buChar char="•"/>
              <a:defRPr b="0" i="0" sz="6000" u="none" cap="none" strike="noStrike">
                <a:solidFill>
                  <a:schemeClr val="dk1"/>
                </a:solidFill>
                <a:latin typeface="Arial"/>
                <a:ea typeface="Arial"/>
                <a:cs typeface="Arial"/>
                <a:sym typeface="Arial"/>
              </a:defRPr>
            </a:lvl3pPr>
            <a:lvl4pPr indent="-571500" lvl="3" marL="1828800" marR="0" rtl="0" algn="l">
              <a:lnSpc>
                <a:spcPct val="120000"/>
              </a:lnSpc>
              <a:spcBef>
                <a:spcPts val="0"/>
              </a:spcBef>
              <a:spcAft>
                <a:spcPts val="0"/>
              </a:spcAft>
              <a:buClr>
                <a:srgbClr val="385998"/>
              </a:buClr>
              <a:buSzPts val="5400"/>
              <a:buFont typeface="Arial"/>
              <a:buChar char="•"/>
              <a:defRPr b="0" i="0" sz="5400" u="none" cap="none" strike="noStrike">
                <a:solidFill>
                  <a:schemeClr val="dk1"/>
                </a:solidFill>
                <a:latin typeface="Arial"/>
                <a:ea typeface="Arial"/>
                <a:cs typeface="Arial"/>
                <a:sym typeface="Arial"/>
              </a:defRPr>
            </a:lvl4pPr>
            <a:lvl5pPr indent="-533400" lvl="4" marL="2286000" marR="0" rtl="0" algn="l">
              <a:lnSpc>
                <a:spcPct val="120000"/>
              </a:lnSpc>
              <a:spcBef>
                <a:spcPts val="0"/>
              </a:spcBef>
              <a:spcAft>
                <a:spcPts val="0"/>
              </a:spcAft>
              <a:buClr>
                <a:srgbClr val="385998"/>
              </a:buClr>
              <a:buSzPts val="4800"/>
              <a:buFont typeface="Arial"/>
              <a:buChar char="•"/>
              <a:defRPr b="0" i="0" sz="4800" u="none" cap="none" strike="noStrike">
                <a:solidFill>
                  <a:schemeClr val="dk1"/>
                </a:solidFill>
                <a:latin typeface="Arial"/>
                <a:ea typeface="Arial"/>
                <a:cs typeface="Arial"/>
                <a:sym typeface="Arial"/>
              </a:defRPr>
            </a:lvl5pPr>
            <a:lvl6pPr indent="-228600" lvl="5" marL="27432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6pPr>
            <a:lvl7pPr indent="-228600" lvl="6" marL="32004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7pPr>
            <a:lvl8pPr indent="-228600" lvl="7" marL="36576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8pPr>
            <a:lvl9pPr indent="-228600" lvl="8" marL="41148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9pPr>
          </a:lstStyle>
          <a:p/>
        </p:txBody>
      </p:sp>
      <p:sp>
        <p:nvSpPr>
          <p:cNvPr id="15" name="Google Shape;15;p4"/>
          <p:cNvSpPr txBox="1"/>
          <p:nvPr>
            <p:ph type="title"/>
          </p:nvPr>
        </p:nvSpPr>
        <p:spPr>
          <a:xfrm>
            <a:off x="1524000" y="1041400"/>
            <a:ext cx="21336000" cy="1838325"/>
          </a:xfrm>
          <a:prstGeom prst="rect">
            <a:avLst/>
          </a:prstGeom>
          <a:noFill/>
          <a:ln>
            <a:noFill/>
          </a:ln>
        </p:spPr>
        <p:txBody>
          <a:bodyPr anchorCtr="0" anchor="t" bIns="0" lIns="0" spcFirstLastPara="1" rIns="0" wrap="square" tIns="0"/>
          <a:lstStyle>
            <a:lvl1pPr lvl="0" marR="0" rtl="0" algn="l">
              <a:spcBef>
                <a:spcPts val="0"/>
              </a:spcBef>
              <a:spcAft>
                <a:spcPts val="0"/>
              </a:spcAft>
              <a:buSzPts val="1400"/>
              <a:buNone/>
              <a:defRPr b="1" i="0" sz="10000" u="none" cap="none" strike="noStrike">
                <a:solidFill>
                  <a:schemeClr val="accent1"/>
                </a:solidFill>
                <a:latin typeface="Arial"/>
                <a:ea typeface="Arial"/>
                <a:cs typeface="Arial"/>
                <a:sym typeface="Arial"/>
              </a:defRPr>
            </a:lvl1pPr>
            <a:lvl2pPr lvl="1"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2pPr>
            <a:lvl3pPr lvl="2"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3pPr>
            <a:lvl4pPr lvl="3"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4pPr>
            <a:lvl5pPr lvl="4"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5pPr>
            <a:lvl6pPr lvl="5"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6pPr>
            <a:lvl7pPr lvl="6"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7pPr>
            <a:lvl8pPr lvl="7"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8pPr>
            <a:lvl9pPr lvl="8"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9pPr>
          </a:lstStyle>
          <a:p/>
        </p:txBody>
      </p:sp>
      <p:sp>
        <p:nvSpPr>
          <p:cNvPr id="16" name="Google Shape;16;p4"/>
          <p:cNvSpPr txBox="1"/>
          <p:nvPr>
            <p:ph idx="2" type="body"/>
          </p:nvPr>
        </p:nvSpPr>
        <p:spPr>
          <a:xfrm>
            <a:off x="1524000" y="2921000"/>
            <a:ext cx="21336000" cy="1117600"/>
          </a:xfrm>
          <a:prstGeom prst="rect">
            <a:avLst/>
          </a:prstGeom>
          <a:noFill/>
          <a:ln>
            <a:noFill/>
          </a:ln>
        </p:spPr>
        <p:txBody>
          <a:bodyPr anchorCtr="0" anchor="t" bIns="0" lIns="0" spcFirstLastPara="1" rIns="0" wrap="square" tIns="0"/>
          <a:lstStyle>
            <a:lvl1pPr indent="-228600" lvl="0" marL="457200" marR="0" rtl="0" algn="l">
              <a:spcBef>
                <a:spcPts val="0"/>
              </a:spcBef>
              <a:spcAft>
                <a:spcPts val="0"/>
              </a:spcAft>
              <a:buSzPts val="1400"/>
              <a:buNone/>
              <a:defRPr b="0" i="0" sz="6000" u="none" cap="none" strike="noStrike">
                <a:solidFill>
                  <a:schemeClr val="accent6"/>
                </a:solidFill>
                <a:latin typeface="Arial"/>
                <a:ea typeface="Arial"/>
                <a:cs typeface="Arial"/>
                <a:sym typeface="Arial"/>
              </a:defRPr>
            </a:lvl1pPr>
            <a:lvl2pPr indent="-228600" lvl="1" marL="9144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2pPr>
            <a:lvl3pPr indent="-228600" lvl="2" marL="13716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3pPr>
            <a:lvl4pPr indent="-228600" lvl="3" marL="18288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4pPr>
            <a:lvl5pPr indent="-228600" lvl="4" marL="2286000" marR="0" rtl="0" algn="l">
              <a:spcBef>
                <a:spcPts val="0"/>
              </a:spcBef>
              <a:spcAft>
                <a:spcPts val="0"/>
              </a:spcAft>
              <a:buSzPts val="1400"/>
              <a:buNone/>
              <a:defRPr b="0" i="0" sz="6000" u="none" cap="none" strike="noStrike">
                <a:solidFill>
                  <a:srgbClr val="5890FF"/>
                </a:solidFill>
                <a:latin typeface="Arial"/>
                <a:ea typeface="Arial"/>
                <a:cs typeface="Arial"/>
                <a:sym typeface="Arial"/>
              </a:defRPr>
            </a:lvl5pPr>
            <a:lvl6pPr indent="-228600" lvl="5" marL="27432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6pPr>
            <a:lvl7pPr indent="-228600" lvl="6" marL="32004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7pPr>
            <a:lvl8pPr indent="-228600" lvl="7" marL="36576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8pPr>
            <a:lvl9pPr indent="-228600" lvl="8" marL="41148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 showMasterSp="0">
  <p:cSld name="Bullet">
    <p:bg>
      <p:bgPr>
        <a:solidFill>
          <a:schemeClr val="lt2"/>
        </a:solidFill>
      </p:bgPr>
    </p:bg>
    <p:spTree>
      <p:nvGrpSpPr>
        <p:cNvPr id="17" name="Shape 17"/>
        <p:cNvGrpSpPr/>
        <p:nvPr/>
      </p:nvGrpSpPr>
      <p:grpSpPr>
        <a:xfrm>
          <a:off x="0" y="0"/>
          <a:ext cx="0" cy="0"/>
          <a:chOff x="0" y="0"/>
          <a:chExt cx="0" cy="0"/>
        </a:xfrm>
      </p:grpSpPr>
      <p:sp>
        <p:nvSpPr>
          <p:cNvPr id="18" name="Google Shape;18;p5"/>
          <p:cNvSpPr txBox="1"/>
          <p:nvPr>
            <p:ph type="title"/>
          </p:nvPr>
        </p:nvSpPr>
        <p:spPr>
          <a:xfrm>
            <a:off x="1524000" y="1041400"/>
            <a:ext cx="21336000" cy="1838325"/>
          </a:xfrm>
          <a:prstGeom prst="rect">
            <a:avLst/>
          </a:prstGeom>
          <a:noFill/>
          <a:ln>
            <a:noFill/>
          </a:ln>
        </p:spPr>
        <p:txBody>
          <a:bodyPr anchorCtr="0" anchor="t" bIns="0" lIns="0" spcFirstLastPara="1" rIns="0" wrap="square" tIns="0"/>
          <a:lstStyle>
            <a:lvl1pPr lvl="0" marR="0" rtl="0" algn="l">
              <a:spcBef>
                <a:spcPts val="0"/>
              </a:spcBef>
              <a:spcAft>
                <a:spcPts val="0"/>
              </a:spcAft>
              <a:buSzPts val="1400"/>
              <a:buNone/>
              <a:defRPr b="1" i="0" sz="10000" u="none" cap="none" strike="noStrike">
                <a:solidFill>
                  <a:schemeClr val="accent1"/>
                </a:solidFill>
                <a:latin typeface="Arial"/>
                <a:ea typeface="Arial"/>
                <a:cs typeface="Arial"/>
                <a:sym typeface="Arial"/>
              </a:defRPr>
            </a:lvl1pPr>
            <a:lvl2pPr lvl="1"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2pPr>
            <a:lvl3pPr lvl="2"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3pPr>
            <a:lvl4pPr lvl="3"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4pPr>
            <a:lvl5pPr lvl="4"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5pPr>
            <a:lvl6pPr lvl="5"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6pPr>
            <a:lvl7pPr lvl="6"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7pPr>
            <a:lvl8pPr lvl="7"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8pPr>
            <a:lvl9pPr lvl="8" marR="0" rtl="0" algn="ctr">
              <a:spcBef>
                <a:spcPts val="0"/>
              </a:spcBef>
              <a:spcAft>
                <a:spcPts val="0"/>
              </a:spcAft>
              <a:buSzPts val="1400"/>
              <a:buNone/>
              <a:defRPr b="0" i="0" sz="11400" u="none" cap="none" strike="noStrike">
                <a:solidFill>
                  <a:srgbClr val="53585F"/>
                </a:solidFill>
                <a:latin typeface="Helvetica Neue"/>
                <a:ea typeface="Helvetica Neue"/>
                <a:cs typeface="Helvetica Neue"/>
                <a:sym typeface="Helvetica Neue"/>
              </a:defRPr>
            </a:lvl9pPr>
          </a:lstStyle>
          <a:p/>
        </p:txBody>
      </p:sp>
      <p:sp>
        <p:nvSpPr>
          <p:cNvPr id="19" name="Google Shape;19;p5"/>
          <p:cNvSpPr txBox="1"/>
          <p:nvPr>
            <p:ph idx="1" type="body"/>
          </p:nvPr>
        </p:nvSpPr>
        <p:spPr>
          <a:xfrm>
            <a:off x="1524000" y="3111500"/>
            <a:ext cx="21336000" cy="9525000"/>
          </a:xfrm>
          <a:prstGeom prst="rect">
            <a:avLst/>
          </a:prstGeom>
          <a:noFill/>
          <a:ln>
            <a:noFill/>
          </a:ln>
        </p:spPr>
        <p:txBody>
          <a:bodyPr anchorCtr="0" anchor="t" bIns="0" lIns="0" spcFirstLastPara="1" rIns="0" wrap="square" tIns="0"/>
          <a:lstStyle>
            <a:lvl1pPr indent="-673100" lvl="0" marL="457200" marR="0" rtl="0" algn="l">
              <a:lnSpc>
                <a:spcPct val="120000"/>
              </a:lnSpc>
              <a:spcBef>
                <a:spcPts val="0"/>
              </a:spcBef>
              <a:spcAft>
                <a:spcPts val="0"/>
              </a:spcAft>
              <a:buClr>
                <a:srgbClr val="385998"/>
              </a:buClr>
              <a:buSzPts val="7000"/>
              <a:buFont typeface="Arial"/>
              <a:buChar char="•"/>
              <a:defRPr b="0" i="0" sz="7000" u="none" cap="none" strike="noStrike">
                <a:solidFill>
                  <a:schemeClr val="dk1"/>
                </a:solidFill>
                <a:latin typeface="Arial"/>
                <a:ea typeface="Arial"/>
                <a:cs typeface="Arial"/>
                <a:sym typeface="Arial"/>
              </a:defRPr>
            </a:lvl1pPr>
            <a:lvl2pPr indent="-647700" lvl="1" marL="914400" marR="0" rtl="0" algn="l">
              <a:lnSpc>
                <a:spcPct val="120000"/>
              </a:lnSpc>
              <a:spcBef>
                <a:spcPts val="0"/>
              </a:spcBef>
              <a:spcAft>
                <a:spcPts val="0"/>
              </a:spcAft>
              <a:buClr>
                <a:srgbClr val="385998"/>
              </a:buClr>
              <a:buSzPts val="6600"/>
              <a:buFont typeface="Arial"/>
              <a:buChar char="•"/>
              <a:defRPr b="0" i="0" sz="6600" u="none" cap="none" strike="noStrike">
                <a:solidFill>
                  <a:schemeClr val="dk1"/>
                </a:solidFill>
                <a:latin typeface="Arial"/>
                <a:ea typeface="Arial"/>
                <a:cs typeface="Arial"/>
                <a:sym typeface="Arial"/>
              </a:defRPr>
            </a:lvl2pPr>
            <a:lvl3pPr indent="-609600" lvl="2" marL="1371600" marR="0" rtl="0" algn="l">
              <a:lnSpc>
                <a:spcPct val="120000"/>
              </a:lnSpc>
              <a:spcBef>
                <a:spcPts val="0"/>
              </a:spcBef>
              <a:spcAft>
                <a:spcPts val="0"/>
              </a:spcAft>
              <a:buClr>
                <a:srgbClr val="385998"/>
              </a:buClr>
              <a:buSzPts val="6000"/>
              <a:buFont typeface="Arial"/>
              <a:buChar char="•"/>
              <a:defRPr b="0" i="0" sz="6000" u="none" cap="none" strike="noStrike">
                <a:solidFill>
                  <a:schemeClr val="dk1"/>
                </a:solidFill>
                <a:latin typeface="Arial"/>
                <a:ea typeface="Arial"/>
                <a:cs typeface="Arial"/>
                <a:sym typeface="Arial"/>
              </a:defRPr>
            </a:lvl3pPr>
            <a:lvl4pPr indent="-571500" lvl="3" marL="1828800" marR="0" rtl="0" algn="l">
              <a:lnSpc>
                <a:spcPct val="120000"/>
              </a:lnSpc>
              <a:spcBef>
                <a:spcPts val="0"/>
              </a:spcBef>
              <a:spcAft>
                <a:spcPts val="0"/>
              </a:spcAft>
              <a:buClr>
                <a:srgbClr val="385998"/>
              </a:buClr>
              <a:buSzPts val="5400"/>
              <a:buFont typeface="Arial"/>
              <a:buChar char="•"/>
              <a:defRPr b="0" i="0" sz="5400" u="none" cap="none" strike="noStrike">
                <a:solidFill>
                  <a:schemeClr val="dk1"/>
                </a:solidFill>
                <a:latin typeface="Arial"/>
                <a:ea typeface="Arial"/>
                <a:cs typeface="Arial"/>
                <a:sym typeface="Arial"/>
              </a:defRPr>
            </a:lvl4pPr>
            <a:lvl5pPr indent="-533400" lvl="4" marL="2286000" marR="0" rtl="0" algn="l">
              <a:lnSpc>
                <a:spcPct val="120000"/>
              </a:lnSpc>
              <a:spcBef>
                <a:spcPts val="0"/>
              </a:spcBef>
              <a:spcAft>
                <a:spcPts val="0"/>
              </a:spcAft>
              <a:buClr>
                <a:srgbClr val="385998"/>
              </a:buClr>
              <a:buSzPts val="4800"/>
              <a:buFont typeface="Arial"/>
              <a:buChar char="•"/>
              <a:defRPr b="0" i="0" sz="4800" u="none" cap="none" strike="noStrike">
                <a:solidFill>
                  <a:schemeClr val="dk1"/>
                </a:solidFill>
                <a:latin typeface="Arial"/>
                <a:ea typeface="Arial"/>
                <a:cs typeface="Arial"/>
                <a:sym typeface="Arial"/>
              </a:defRPr>
            </a:lvl5pPr>
            <a:lvl6pPr indent="-228600" lvl="5" marL="27432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6pPr>
            <a:lvl7pPr indent="-228600" lvl="6" marL="32004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7pPr>
            <a:lvl8pPr indent="-228600" lvl="7" marL="36576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8pPr>
            <a:lvl9pPr indent="-228600" lvl="8" marL="4114800" marR="0" rtl="0" algn="ctr">
              <a:spcBef>
                <a:spcPts val="0"/>
              </a:spcBef>
              <a:spcAft>
                <a:spcPts val="0"/>
              </a:spcAft>
              <a:buSzPts val="1400"/>
              <a:buNone/>
              <a:defRPr b="0" i="0" sz="4800" u="none" cap="none" strike="noStrike">
                <a:solidFill>
                  <a:srgbClr val="53585F"/>
                </a:solidFill>
                <a:latin typeface="Helvetica Neue"/>
                <a:ea typeface="Helvetica Neue"/>
                <a:cs typeface="Helvetica Neue"/>
                <a:sym typeface="Helvetica Neu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5" name="Shape 5"/>
        <p:cNvGrpSpPr/>
        <p:nvPr/>
      </p:nvGrpSpPr>
      <p:grpSpPr>
        <a:xfrm>
          <a:off x="0" y="0"/>
          <a:ext cx="0" cy="0"/>
          <a:chOff x="0" y="0"/>
          <a:chExt cx="0" cy="0"/>
        </a:xfrm>
      </p:grpSpPr>
      <p:pic>
        <p:nvPicPr>
          <p:cNvPr descr="Wordmark-Cover.pdf" id="6" name="Google Shape;6;p1"/>
          <p:cNvPicPr preferRelativeResize="0"/>
          <p:nvPr/>
        </p:nvPicPr>
        <p:blipFill rotWithShape="1">
          <a:blip r:embed="rId1">
            <a:alphaModFix/>
          </a:blip>
          <a:srcRect b="0" l="0" r="0" t="0"/>
          <a:stretch/>
        </p:blipFill>
        <p:spPr>
          <a:xfrm>
            <a:off x="7137696" y="5080000"/>
            <a:ext cx="10106526" cy="35560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www.hackerrank.com/contests/cst370-s19-hw2/challenges/hw2-trains" TargetMode="External"/><Relationship Id="rId4" Type="http://schemas.openxmlformats.org/officeDocument/2006/relationships/hyperlink" Target="https://repl.it/@dsyang/TransformingGraphInput" TargetMode="External"/><Relationship Id="rId5" Type="http://schemas.openxmlformats.org/officeDocument/2006/relationships/hyperlink" Target="http://repl.it/@dsyang/ReadingGraphInpu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hyperlink" Target="http://repl.it/@dsyang/ReadingGraphInput"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hyperlink" Target="https://www.hackerrank.com/contests/cst370-s19-hw2/challenges/hw2-trains" TargetMode="External"/><Relationship Id="rId4" Type="http://schemas.openxmlformats.org/officeDocument/2006/relationships/hyperlink" Target="https://repl.it/@dsyang/TransformingGraphInput" TargetMode="External"/><Relationship Id="rId5" Type="http://schemas.openxmlformats.org/officeDocument/2006/relationships/hyperlink" Target="http://repl.it/@dsyang/ReadingGraphInput"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 name="Shape 23"/>
        <p:cNvGrpSpPr/>
        <p:nvPr/>
      </p:nvGrpSpPr>
      <p:grpSpPr>
        <a:xfrm>
          <a:off x="0" y="0"/>
          <a:ext cx="0" cy="0"/>
          <a:chOff x="0" y="0"/>
          <a:chExt cx="0" cy="0"/>
        </a:xfrm>
      </p:grpSpPr>
      <p:sp>
        <p:nvSpPr>
          <p:cNvPr id="24" name="Google Shape;24;p6"/>
          <p:cNvSpPr txBox="1"/>
          <p:nvPr>
            <p:ph idx="1" type="body"/>
          </p:nvPr>
        </p:nvSpPr>
        <p:spPr>
          <a:xfrm>
            <a:off x="1524000" y="4826000"/>
            <a:ext cx="21336000" cy="6096000"/>
          </a:xfrm>
          <a:prstGeom prst="rect">
            <a:avLst/>
          </a:prstGeom>
        </p:spPr>
        <p:txBody>
          <a:bodyPr anchorCtr="0" anchor="t" bIns="0" lIns="0" spcFirstLastPara="1" rIns="0" wrap="square" tIns="0">
            <a:noAutofit/>
          </a:bodyPr>
          <a:lstStyle/>
          <a:p>
            <a:pPr indent="-673100" lvl="0" marL="457200" rtl="0" algn="l">
              <a:spcBef>
                <a:spcPts val="0"/>
              </a:spcBef>
              <a:spcAft>
                <a:spcPts val="0"/>
              </a:spcAft>
              <a:buSzPts val="7000"/>
              <a:buChar char="-"/>
            </a:pPr>
            <a:r>
              <a:rPr lang="en-US"/>
              <a:t>HW 2 due date pushed back to Tues. 2/26</a:t>
            </a:r>
            <a:endParaRPr/>
          </a:p>
          <a:p>
            <a:pPr indent="0" lvl="0" marL="457200" rtl="0" algn="l">
              <a:spcBef>
                <a:spcPts val="0"/>
              </a:spcBef>
              <a:spcAft>
                <a:spcPts val="0"/>
              </a:spcAft>
              <a:buNone/>
            </a:pPr>
            <a:r>
              <a:t/>
            </a:r>
            <a:endParaRPr/>
          </a:p>
          <a:p>
            <a:pPr indent="-673100" lvl="0" marL="457200" rtl="0" algn="l">
              <a:spcBef>
                <a:spcPts val="0"/>
              </a:spcBef>
              <a:spcAft>
                <a:spcPts val="0"/>
              </a:spcAft>
              <a:buSzPts val="7000"/>
              <a:buChar char="-"/>
            </a:pPr>
            <a:r>
              <a:rPr lang="en-US"/>
              <a:t>Exam 1 pushed back to 2/28</a:t>
            </a:r>
            <a:endParaRPr/>
          </a:p>
          <a:p>
            <a:pPr indent="0" lvl="0" marL="457200" rtl="0" algn="l">
              <a:spcBef>
                <a:spcPts val="0"/>
              </a:spcBef>
              <a:spcAft>
                <a:spcPts val="0"/>
              </a:spcAft>
              <a:buNone/>
            </a:pPr>
            <a:r>
              <a:t/>
            </a:r>
            <a:endParaRPr/>
          </a:p>
          <a:p>
            <a:pPr indent="-673100" lvl="0" marL="457200" rtl="0" algn="l">
              <a:spcBef>
                <a:spcPts val="0"/>
              </a:spcBef>
              <a:spcAft>
                <a:spcPts val="0"/>
              </a:spcAft>
              <a:buSzPts val="7000"/>
              <a:buChar char="-"/>
            </a:pPr>
            <a:r>
              <a:rPr lang="en-US"/>
              <a:t>Future homework &amp; exam dates will be updated accordingly.</a:t>
            </a:r>
            <a:endParaRPr/>
          </a:p>
        </p:txBody>
      </p:sp>
      <p:sp>
        <p:nvSpPr>
          <p:cNvPr id="25" name="Google Shape;25;p6"/>
          <p:cNvSpPr txBox="1"/>
          <p:nvPr>
            <p:ph type="title"/>
          </p:nvPr>
        </p:nvSpPr>
        <p:spPr>
          <a:xfrm>
            <a:off x="1524000" y="1041400"/>
            <a:ext cx="21336000" cy="1838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Announcements</a:t>
            </a:r>
            <a:endParaRPr/>
          </a:p>
        </p:txBody>
      </p:sp>
      <p:sp>
        <p:nvSpPr>
          <p:cNvPr id="26" name="Google Shape;26;p6"/>
          <p:cNvSpPr txBox="1"/>
          <p:nvPr>
            <p:ph idx="2" type="body"/>
          </p:nvPr>
        </p:nvSpPr>
        <p:spPr>
          <a:xfrm>
            <a:off x="1524000" y="2921000"/>
            <a:ext cx="21336000" cy="1117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Schedule change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89" name="Google Shape;89;p1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Formal Definition</a:t>
            </a:r>
            <a:endParaRPr/>
          </a:p>
        </p:txBody>
      </p:sp>
      <p:pic>
        <p:nvPicPr>
          <p:cNvPr id="90" name="Google Shape;90;p15"/>
          <p:cNvPicPr preferRelativeResize="0"/>
          <p:nvPr/>
        </p:nvPicPr>
        <p:blipFill>
          <a:blip r:embed="rId3">
            <a:alphaModFix/>
          </a:blip>
          <a:stretch>
            <a:fillRect/>
          </a:stretch>
        </p:blipFill>
        <p:spPr>
          <a:xfrm>
            <a:off x="5672125" y="5518150"/>
            <a:ext cx="13039725" cy="5829300"/>
          </a:xfrm>
          <a:prstGeom prst="rect">
            <a:avLst/>
          </a:prstGeom>
          <a:noFill/>
          <a:ln>
            <a:noFill/>
          </a:ln>
        </p:spPr>
      </p:pic>
      <p:sp>
        <p:nvSpPr>
          <p:cNvPr id="91" name="Google Shape;91;p15"/>
          <p:cNvSpPr txBox="1"/>
          <p:nvPr/>
        </p:nvSpPr>
        <p:spPr>
          <a:xfrm>
            <a:off x="1128875" y="4241100"/>
            <a:ext cx="4308600" cy="52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rgbClr val="53585F"/>
                </a:solidFill>
              </a:rPr>
              <a:t>Vertices(10):</a:t>
            </a:r>
            <a:endParaRPr b="1" sz="5000">
              <a:solidFill>
                <a:srgbClr val="53585F"/>
              </a:solidFill>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A    B</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C    D</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E    F</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G    H</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I    J</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92" name="Google Shape;92;p15"/>
          <p:cNvSpPr txBox="1"/>
          <p:nvPr/>
        </p:nvSpPr>
        <p:spPr>
          <a:xfrm>
            <a:off x="19860000" y="4241100"/>
            <a:ext cx="3696300" cy="52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rgbClr val="53585F"/>
                </a:solidFill>
              </a:rPr>
              <a:t>Edges(9)</a:t>
            </a:r>
            <a:r>
              <a:rPr b="1" lang="en-US" sz="5000">
                <a:solidFill>
                  <a:srgbClr val="53585F"/>
                </a:solidFill>
              </a:rPr>
              <a:t>:</a:t>
            </a:r>
            <a:endParaRPr b="1" sz="5000">
              <a:solidFill>
                <a:srgbClr val="53585F"/>
              </a:solidFill>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A-B</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B-D</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C-B</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C-E</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D-C</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E-F</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E-H</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E-G</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rPr lang="en-US" sz="5000">
                <a:solidFill>
                  <a:srgbClr val="53585F"/>
                </a:solidFill>
                <a:latin typeface="Courier New"/>
                <a:ea typeface="Courier New"/>
                <a:cs typeface="Courier New"/>
                <a:sym typeface="Courier New"/>
              </a:rPr>
              <a:t>I-J</a:t>
            </a:r>
            <a:endParaRPr sz="5000">
              <a:solidFill>
                <a:srgbClr val="53585F"/>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6"/>
          <p:cNvSpPr txBox="1"/>
          <p:nvPr>
            <p:ph idx="1" type="body"/>
          </p:nvPr>
        </p:nvSpPr>
        <p:spPr>
          <a:xfrm>
            <a:off x="1524000" y="4826000"/>
            <a:ext cx="21336000" cy="82593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US" sz="5500"/>
              <a:t>Edges are key to a number of properties on graphs:</a:t>
            </a:r>
            <a:endParaRPr sz="5500"/>
          </a:p>
          <a:p>
            <a:pPr indent="0" lvl="0" marL="571500" rtl="0" algn="l">
              <a:lnSpc>
                <a:spcPct val="120000"/>
              </a:lnSpc>
              <a:spcBef>
                <a:spcPts val="0"/>
              </a:spcBef>
              <a:spcAft>
                <a:spcPts val="0"/>
              </a:spcAft>
              <a:buNone/>
            </a:pPr>
            <a:r>
              <a:t/>
            </a:r>
            <a:endParaRPr sz="5500"/>
          </a:p>
          <a:p>
            <a:pPr indent="-914400" lvl="0" marL="914400" rtl="0" algn="l">
              <a:lnSpc>
                <a:spcPct val="120000"/>
              </a:lnSpc>
              <a:spcBef>
                <a:spcPts val="0"/>
              </a:spcBef>
              <a:spcAft>
                <a:spcPts val="0"/>
              </a:spcAft>
              <a:buSzPts val="5500"/>
              <a:buFont typeface="Helvetica Neue"/>
              <a:buAutoNum type="arabicPeriod"/>
            </a:pPr>
            <a:r>
              <a:rPr lang="en-US" sz="5500"/>
              <a:t>Graphs may be directed or undirected.</a:t>
            </a:r>
            <a:endParaRPr sz="5500"/>
          </a:p>
          <a:p>
            <a:pPr indent="-914400" lvl="0" marL="914400" rtl="0" algn="l">
              <a:lnSpc>
                <a:spcPct val="120000"/>
              </a:lnSpc>
              <a:spcBef>
                <a:spcPts val="0"/>
              </a:spcBef>
              <a:spcAft>
                <a:spcPts val="0"/>
              </a:spcAft>
              <a:buSzPts val="5500"/>
              <a:buFont typeface="Helvetica Neue"/>
              <a:buAutoNum type="arabicPeriod"/>
            </a:pPr>
            <a:r>
              <a:rPr lang="en-US" sz="5500"/>
              <a:t>Graphs may be acyclic or cyclic.</a:t>
            </a:r>
            <a:endParaRPr sz="5500"/>
          </a:p>
          <a:p>
            <a:pPr indent="-914400" lvl="0" marL="914400" rtl="0" algn="l">
              <a:lnSpc>
                <a:spcPct val="120000"/>
              </a:lnSpc>
              <a:spcBef>
                <a:spcPts val="0"/>
              </a:spcBef>
              <a:spcAft>
                <a:spcPts val="0"/>
              </a:spcAft>
              <a:buSzPts val="5500"/>
              <a:buFont typeface="Helvetica Neue"/>
              <a:buAutoNum type="arabicPeriod"/>
            </a:pPr>
            <a:r>
              <a:rPr lang="en-US" sz="5500"/>
              <a:t>Graphs may be connected or unconnected.</a:t>
            </a:r>
            <a:endParaRPr sz="5500"/>
          </a:p>
          <a:p>
            <a:pPr indent="-565150" lvl="0" marL="914400" rtl="0" algn="l">
              <a:lnSpc>
                <a:spcPct val="120000"/>
              </a:lnSpc>
              <a:spcBef>
                <a:spcPts val="0"/>
              </a:spcBef>
              <a:spcAft>
                <a:spcPts val="0"/>
              </a:spcAft>
              <a:buSzPts val="5500"/>
              <a:buFont typeface="Helvetica Neue"/>
              <a:buNone/>
            </a:pPr>
            <a:r>
              <a:t/>
            </a:r>
            <a:endParaRPr sz="5500"/>
          </a:p>
        </p:txBody>
      </p:sp>
      <p:sp>
        <p:nvSpPr>
          <p:cNvPr id="98" name="Google Shape;98;p1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99" name="Google Shape;99;p1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Properties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chemeClr val="lt2"/>
        </a:solidFill>
      </p:bgPr>
    </p:bg>
    <p:spTree>
      <p:nvGrpSpPr>
        <p:cNvPr id="103" name="Shape 103"/>
        <p:cNvGrpSpPr/>
        <p:nvPr/>
      </p:nvGrpSpPr>
      <p:grpSpPr>
        <a:xfrm>
          <a:off x="0" y="0"/>
          <a:ext cx="0" cy="0"/>
          <a:chOff x="0" y="0"/>
          <a:chExt cx="0" cy="0"/>
        </a:xfrm>
      </p:grpSpPr>
      <p:sp>
        <p:nvSpPr>
          <p:cNvPr id="104" name="Google Shape;104;p1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10000"/>
              <a:t>Cyclic Graph</a:t>
            </a:r>
            <a:endParaRPr/>
          </a:p>
        </p:txBody>
      </p:sp>
      <p:sp>
        <p:nvSpPr>
          <p:cNvPr id="105" name="Google Shape;105;p17"/>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106" name="Google Shape;106;p17"/>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107" name="Google Shape;107;p17"/>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108" name="Google Shape;108;p17"/>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109" name="Google Shape;109;p17"/>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110" name="Google Shape;110;p17"/>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111" name="Google Shape;111;p17"/>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112" name="Google Shape;112;p17"/>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cxnSp>
        <p:nvCxnSpPr>
          <p:cNvPr id="113" name="Google Shape;113;p17"/>
          <p:cNvCxnSpPr/>
          <p:nvPr/>
        </p:nvCxnSpPr>
        <p:spPr>
          <a:xfrm flipH="1" rot="10800000">
            <a:off x="7181744" y="6777050"/>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4" name="Google Shape;114;p17"/>
          <p:cNvCxnSpPr/>
          <p:nvPr/>
        </p:nvCxnSpPr>
        <p:spPr>
          <a:xfrm flipH="1">
            <a:off x="9100328" y="7259219"/>
            <a:ext cx="390600" cy="35703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5" name="Google Shape;115;p17"/>
          <p:cNvCxnSpPr/>
          <p:nvPr/>
        </p:nvCxnSpPr>
        <p:spPr>
          <a:xfrm flipH="1" rot="10800000">
            <a:off x="9696345" y="9983904"/>
            <a:ext cx="1298100" cy="1232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6" name="Google Shape;116;p17"/>
          <p:cNvCxnSpPr/>
          <p:nvPr/>
        </p:nvCxnSpPr>
        <p:spPr>
          <a:xfrm rot="10800000">
            <a:off x="10142660" y="6984131"/>
            <a:ext cx="1103700" cy="14640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7" name="Google Shape;117;p17"/>
          <p:cNvCxnSpPr/>
          <p:nvPr/>
        </p:nvCxnSpPr>
        <p:spPr>
          <a:xfrm flipH="1" rot="10800000">
            <a:off x="12742441" y="7760301"/>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8" name="Google Shape;118;p17"/>
          <p:cNvCxnSpPr/>
          <p:nvPr/>
        </p:nvCxnSpPr>
        <p:spPr>
          <a:xfrm flipH="1">
            <a:off x="14454727" y="8578198"/>
            <a:ext cx="498000" cy="20217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19" name="Google Shape;119;p17"/>
          <p:cNvCxnSpPr/>
          <p:nvPr/>
        </p:nvCxnSpPr>
        <p:spPr>
          <a:xfrm>
            <a:off x="15921781" y="8186459"/>
            <a:ext cx="1929300" cy="1433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20" name="Google Shape;120;p17"/>
          <p:cNvCxnSpPr/>
          <p:nvPr/>
        </p:nvCxnSpPr>
        <p:spPr>
          <a:xfrm flipH="1" rot="10800000">
            <a:off x="16013375" y="6777000"/>
            <a:ext cx="2601300" cy="225900"/>
          </a:xfrm>
          <a:prstGeom prst="straightConnector1">
            <a:avLst/>
          </a:prstGeom>
          <a:noFill/>
          <a:ln cap="flat" cmpd="sng" w="127000">
            <a:solidFill>
              <a:schemeClr val="accent1"/>
            </a:solidFill>
            <a:prstDash val="solid"/>
            <a:miter lim="400000"/>
            <a:headEnd len="sm" w="sm" type="none"/>
            <a:tailEnd len="med" w="med" type="triangle"/>
          </a:ln>
        </p:spPr>
      </p:cxnSp>
      <p:sp>
        <p:nvSpPr>
          <p:cNvPr id="121" name="Google Shape;121;p17"/>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122" name="Google Shape;122;p17"/>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123" name="Google Shape;123;p17"/>
          <p:cNvCxnSpPr/>
          <p:nvPr/>
        </p:nvCxnSpPr>
        <p:spPr>
          <a:xfrm flipH="1">
            <a:off x="3822173" y="6662926"/>
            <a:ext cx="683100" cy="3714000"/>
          </a:xfrm>
          <a:prstGeom prst="straightConnector1">
            <a:avLst/>
          </a:prstGeom>
          <a:noFill/>
          <a:ln cap="flat" cmpd="sng" w="127000">
            <a:solidFill>
              <a:schemeClr val="accent1"/>
            </a:solidFill>
            <a:prstDash val="solid"/>
            <a:miter lim="400000"/>
            <a:headEnd len="sm" w="sm"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chemeClr val="lt2"/>
        </a:solidFill>
      </p:bgPr>
    </p:bg>
    <p:spTree>
      <p:nvGrpSpPr>
        <p:cNvPr id="127" name="Shape 127"/>
        <p:cNvGrpSpPr/>
        <p:nvPr/>
      </p:nvGrpSpPr>
      <p:grpSpPr>
        <a:xfrm>
          <a:off x="0" y="0"/>
          <a:ext cx="0" cy="0"/>
          <a:chOff x="0" y="0"/>
          <a:chExt cx="0" cy="0"/>
        </a:xfrm>
      </p:grpSpPr>
      <p:sp>
        <p:nvSpPr>
          <p:cNvPr id="128" name="Google Shape;128;p1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Ac</a:t>
            </a:r>
            <a:r>
              <a:rPr lang="en-US" sz="10000"/>
              <a:t>yclic Graph</a:t>
            </a:r>
            <a:endParaRPr/>
          </a:p>
        </p:txBody>
      </p:sp>
      <p:sp>
        <p:nvSpPr>
          <p:cNvPr id="129" name="Google Shape;129;p18"/>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130" name="Google Shape;130;p18"/>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131" name="Google Shape;131;p18"/>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132" name="Google Shape;132;p18"/>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133" name="Google Shape;133;p18"/>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134" name="Google Shape;134;p18"/>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135" name="Google Shape;135;p18"/>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136" name="Google Shape;136;p18"/>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cxnSp>
        <p:nvCxnSpPr>
          <p:cNvPr id="137" name="Google Shape;137;p18"/>
          <p:cNvCxnSpPr/>
          <p:nvPr/>
        </p:nvCxnSpPr>
        <p:spPr>
          <a:xfrm flipH="1" rot="10800000">
            <a:off x="7181744" y="6777050"/>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38" name="Google Shape;138;p18"/>
          <p:cNvCxnSpPr/>
          <p:nvPr/>
        </p:nvCxnSpPr>
        <p:spPr>
          <a:xfrm flipH="1">
            <a:off x="9100328" y="7259219"/>
            <a:ext cx="390600" cy="35703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39" name="Google Shape;139;p18"/>
          <p:cNvCxnSpPr/>
          <p:nvPr/>
        </p:nvCxnSpPr>
        <p:spPr>
          <a:xfrm flipH="1" rot="10800000">
            <a:off x="9696345" y="9983904"/>
            <a:ext cx="1298100" cy="1232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40" name="Google Shape;140;p18"/>
          <p:cNvCxnSpPr/>
          <p:nvPr/>
        </p:nvCxnSpPr>
        <p:spPr>
          <a:xfrm>
            <a:off x="10396347" y="6889966"/>
            <a:ext cx="995700" cy="1629900"/>
          </a:xfrm>
          <a:prstGeom prst="straightConnector1">
            <a:avLst/>
          </a:prstGeom>
          <a:noFill/>
          <a:ln cap="flat" cmpd="sng" w="127000">
            <a:solidFill>
              <a:srgbClr val="00B050"/>
            </a:solidFill>
            <a:prstDash val="solid"/>
            <a:miter lim="400000"/>
            <a:headEnd len="sm" w="sm" type="none"/>
            <a:tailEnd len="med" w="med" type="triangle"/>
          </a:ln>
        </p:spPr>
      </p:cxnSp>
      <p:cxnSp>
        <p:nvCxnSpPr>
          <p:cNvPr id="141" name="Google Shape;141;p18"/>
          <p:cNvCxnSpPr/>
          <p:nvPr/>
        </p:nvCxnSpPr>
        <p:spPr>
          <a:xfrm flipH="1" rot="10800000">
            <a:off x="12742441" y="7760301"/>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42" name="Google Shape;142;p18"/>
          <p:cNvCxnSpPr/>
          <p:nvPr/>
        </p:nvCxnSpPr>
        <p:spPr>
          <a:xfrm flipH="1">
            <a:off x="14454727" y="8578198"/>
            <a:ext cx="498000" cy="20217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43" name="Google Shape;143;p18"/>
          <p:cNvCxnSpPr/>
          <p:nvPr/>
        </p:nvCxnSpPr>
        <p:spPr>
          <a:xfrm>
            <a:off x="15921781" y="8186459"/>
            <a:ext cx="1929300" cy="1433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44" name="Google Shape;144;p18"/>
          <p:cNvCxnSpPr/>
          <p:nvPr/>
        </p:nvCxnSpPr>
        <p:spPr>
          <a:xfrm flipH="1" rot="10800000">
            <a:off x="16013375" y="6777000"/>
            <a:ext cx="2601300" cy="225900"/>
          </a:xfrm>
          <a:prstGeom prst="straightConnector1">
            <a:avLst/>
          </a:prstGeom>
          <a:noFill/>
          <a:ln cap="flat" cmpd="sng" w="127000">
            <a:solidFill>
              <a:schemeClr val="accent1"/>
            </a:solidFill>
            <a:prstDash val="solid"/>
            <a:miter lim="400000"/>
            <a:headEnd len="sm" w="sm" type="none"/>
            <a:tailEnd len="med" w="med" type="triangle"/>
          </a:ln>
        </p:spPr>
      </p:cxnSp>
      <p:sp>
        <p:nvSpPr>
          <p:cNvPr id="145" name="Google Shape;145;p18"/>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146" name="Google Shape;146;p18"/>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147" name="Google Shape;147;p18"/>
          <p:cNvCxnSpPr/>
          <p:nvPr/>
        </p:nvCxnSpPr>
        <p:spPr>
          <a:xfrm flipH="1">
            <a:off x="3822173" y="6662926"/>
            <a:ext cx="683100" cy="3714000"/>
          </a:xfrm>
          <a:prstGeom prst="straightConnector1">
            <a:avLst/>
          </a:prstGeom>
          <a:noFill/>
          <a:ln cap="flat" cmpd="sng" w="127000">
            <a:solidFill>
              <a:schemeClr val="accent1"/>
            </a:solidFill>
            <a:prstDash val="solid"/>
            <a:miter lim="400000"/>
            <a:headEnd len="sm" w="sm"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1" name="Shape 151"/>
        <p:cNvGrpSpPr/>
        <p:nvPr/>
      </p:nvGrpSpPr>
      <p:grpSpPr>
        <a:xfrm>
          <a:off x="0" y="0"/>
          <a:ext cx="0" cy="0"/>
          <a:chOff x="0" y="0"/>
          <a:chExt cx="0" cy="0"/>
        </a:xfrm>
      </p:grpSpPr>
      <p:sp>
        <p:nvSpPr>
          <p:cNvPr id="152" name="Google Shape;152;p1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10000"/>
              <a:t>Unconnected Graph</a:t>
            </a:r>
            <a:endParaRPr/>
          </a:p>
        </p:txBody>
      </p:sp>
      <p:sp>
        <p:nvSpPr>
          <p:cNvPr id="153" name="Google Shape;153;p19"/>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154" name="Google Shape;154;p19"/>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155" name="Google Shape;155;p19"/>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156" name="Google Shape;156;p19"/>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157" name="Google Shape;157;p19"/>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158" name="Google Shape;158;p19"/>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159" name="Google Shape;159;p19"/>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160" name="Google Shape;160;p19"/>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cxnSp>
        <p:nvCxnSpPr>
          <p:cNvPr id="161" name="Google Shape;161;p19"/>
          <p:cNvCxnSpPr/>
          <p:nvPr/>
        </p:nvCxnSpPr>
        <p:spPr>
          <a:xfrm flipH="1" rot="10800000">
            <a:off x="7181744" y="6777050"/>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2" name="Google Shape;162;p19"/>
          <p:cNvCxnSpPr/>
          <p:nvPr/>
        </p:nvCxnSpPr>
        <p:spPr>
          <a:xfrm flipH="1">
            <a:off x="9100328" y="7259219"/>
            <a:ext cx="390600" cy="35703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3" name="Google Shape;163;p19"/>
          <p:cNvCxnSpPr/>
          <p:nvPr/>
        </p:nvCxnSpPr>
        <p:spPr>
          <a:xfrm flipH="1" rot="10800000">
            <a:off x="9696345" y="9983904"/>
            <a:ext cx="1298100" cy="1232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4" name="Google Shape;164;p19"/>
          <p:cNvCxnSpPr/>
          <p:nvPr/>
        </p:nvCxnSpPr>
        <p:spPr>
          <a:xfrm rot="10800000">
            <a:off x="10142660" y="6984131"/>
            <a:ext cx="1103700" cy="14640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5" name="Google Shape;165;p19"/>
          <p:cNvCxnSpPr/>
          <p:nvPr/>
        </p:nvCxnSpPr>
        <p:spPr>
          <a:xfrm flipH="1" rot="10800000">
            <a:off x="12742441" y="7760301"/>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6" name="Google Shape;166;p19"/>
          <p:cNvCxnSpPr/>
          <p:nvPr/>
        </p:nvCxnSpPr>
        <p:spPr>
          <a:xfrm flipH="1">
            <a:off x="14454727" y="8578198"/>
            <a:ext cx="498000" cy="20217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7" name="Google Shape;167;p19"/>
          <p:cNvCxnSpPr/>
          <p:nvPr/>
        </p:nvCxnSpPr>
        <p:spPr>
          <a:xfrm>
            <a:off x="15921781" y="8186459"/>
            <a:ext cx="1929300" cy="1433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68" name="Google Shape;168;p19"/>
          <p:cNvCxnSpPr/>
          <p:nvPr/>
        </p:nvCxnSpPr>
        <p:spPr>
          <a:xfrm flipH="1" rot="10800000">
            <a:off x="16013375" y="6777000"/>
            <a:ext cx="2601300" cy="225900"/>
          </a:xfrm>
          <a:prstGeom prst="straightConnector1">
            <a:avLst/>
          </a:prstGeom>
          <a:noFill/>
          <a:ln cap="flat" cmpd="sng" w="127000">
            <a:solidFill>
              <a:schemeClr val="accent1"/>
            </a:solidFill>
            <a:prstDash val="solid"/>
            <a:miter lim="400000"/>
            <a:headEnd len="sm" w="sm" type="none"/>
            <a:tailEnd len="med" w="med" type="triangle"/>
          </a:ln>
        </p:spPr>
      </p:cxnSp>
      <p:sp>
        <p:nvSpPr>
          <p:cNvPr id="169" name="Google Shape;169;p19"/>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170" name="Google Shape;170;p19"/>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171" name="Google Shape;171;p19"/>
          <p:cNvCxnSpPr/>
          <p:nvPr/>
        </p:nvCxnSpPr>
        <p:spPr>
          <a:xfrm flipH="1">
            <a:off x="3822173" y="6662926"/>
            <a:ext cx="683100" cy="3714000"/>
          </a:xfrm>
          <a:prstGeom prst="straightConnector1">
            <a:avLst/>
          </a:prstGeom>
          <a:noFill/>
          <a:ln cap="flat" cmpd="sng" w="127000">
            <a:solidFill>
              <a:schemeClr val="accent1"/>
            </a:solidFill>
            <a:prstDash val="solid"/>
            <a:miter lim="400000"/>
            <a:headEnd len="sm" w="sm"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10000"/>
              <a:t>Connected Graph</a:t>
            </a:r>
            <a:endParaRPr/>
          </a:p>
        </p:txBody>
      </p:sp>
      <p:sp>
        <p:nvSpPr>
          <p:cNvPr id="177" name="Google Shape;177;p20"/>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178" name="Google Shape;178;p20"/>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179" name="Google Shape;179;p20"/>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180" name="Google Shape;180;p20"/>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181" name="Google Shape;181;p20"/>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182" name="Google Shape;182;p20"/>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183" name="Google Shape;183;p20"/>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184" name="Google Shape;184;p20"/>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cxnSp>
        <p:nvCxnSpPr>
          <p:cNvPr id="185" name="Google Shape;185;p20"/>
          <p:cNvCxnSpPr/>
          <p:nvPr/>
        </p:nvCxnSpPr>
        <p:spPr>
          <a:xfrm flipH="1" rot="10800000">
            <a:off x="7181744" y="6777050"/>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86" name="Google Shape;186;p20"/>
          <p:cNvCxnSpPr/>
          <p:nvPr/>
        </p:nvCxnSpPr>
        <p:spPr>
          <a:xfrm flipH="1">
            <a:off x="9100328" y="7259219"/>
            <a:ext cx="390600" cy="35703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87" name="Google Shape;187;p20"/>
          <p:cNvCxnSpPr/>
          <p:nvPr/>
        </p:nvCxnSpPr>
        <p:spPr>
          <a:xfrm flipH="1" rot="10800000">
            <a:off x="9696345" y="9983904"/>
            <a:ext cx="1298100" cy="1232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88" name="Google Shape;188;p20"/>
          <p:cNvCxnSpPr/>
          <p:nvPr/>
        </p:nvCxnSpPr>
        <p:spPr>
          <a:xfrm rot="10800000">
            <a:off x="10142660" y="6984131"/>
            <a:ext cx="1103700" cy="14640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89" name="Google Shape;189;p20"/>
          <p:cNvCxnSpPr/>
          <p:nvPr/>
        </p:nvCxnSpPr>
        <p:spPr>
          <a:xfrm flipH="1" rot="10800000">
            <a:off x="12742441" y="7760301"/>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90" name="Google Shape;190;p20"/>
          <p:cNvCxnSpPr/>
          <p:nvPr/>
        </p:nvCxnSpPr>
        <p:spPr>
          <a:xfrm flipH="1">
            <a:off x="14454727" y="8578198"/>
            <a:ext cx="498000" cy="20217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91" name="Google Shape;191;p20"/>
          <p:cNvCxnSpPr/>
          <p:nvPr/>
        </p:nvCxnSpPr>
        <p:spPr>
          <a:xfrm>
            <a:off x="15921781" y="8186459"/>
            <a:ext cx="1929300" cy="1433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92" name="Google Shape;192;p20"/>
          <p:cNvCxnSpPr/>
          <p:nvPr/>
        </p:nvCxnSpPr>
        <p:spPr>
          <a:xfrm flipH="1" rot="10800000">
            <a:off x="16013375" y="6777000"/>
            <a:ext cx="2601300" cy="225900"/>
          </a:xfrm>
          <a:prstGeom prst="straightConnector1">
            <a:avLst/>
          </a:prstGeom>
          <a:noFill/>
          <a:ln cap="flat" cmpd="sng" w="127000">
            <a:solidFill>
              <a:schemeClr val="accent1"/>
            </a:solidFill>
            <a:prstDash val="solid"/>
            <a:miter lim="400000"/>
            <a:headEnd len="sm" w="sm" type="none"/>
            <a:tailEnd len="med" w="med" type="triangle"/>
          </a:ln>
        </p:spPr>
      </p:cxnSp>
      <p:sp>
        <p:nvSpPr>
          <p:cNvPr id="193" name="Google Shape;193;p20"/>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194" name="Google Shape;194;p20"/>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195" name="Google Shape;195;p20"/>
          <p:cNvCxnSpPr/>
          <p:nvPr/>
        </p:nvCxnSpPr>
        <p:spPr>
          <a:xfrm flipH="1">
            <a:off x="3822173" y="6662926"/>
            <a:ext cx="683100" cy="37140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196" name="Google Shape;196;p20"/>
          <p:cNvCxnSpPr/>
          <p:nvPr/>
        </p:nvCxnSpPr>
        <p:spPr>
          <a:xfrm rot="10800000">
            <a:off x="5614681" y="5710284"/>
            <a:ext cx="2884200" cy="252600"/>
          </a:xfrm>
          <a:prstGeom prst="straightConnector1">
            <a:avLst/>
          </a:prstGeom>
          <a:noFill/>
          <a:ln cap="flat" cmpd="sng" w="127000">
            <a:solidFill>
              <a:srgbClr val="00B050"/>
            </a:solidFill>
            <a:prstDash val="solid"/>
            <a:miter lim="400000"/>
            <a:headEnd len="sm" w="sm"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00" name="Shape 200"/>
        <p:cNvGrpSpPr/>
        <p:nvPr/>
      </p:nvGrpSpPr>
      <p:grpSpPr>
        <a:xfrm>
          <a:off x="0" y="0"/>
          <a:ext cx="0" cy="0"/>
          <a:chOff x="0" y="0"/>
          <a:chExt cx="0" cy="0"/>
        </a:xfrm>
      </p:grpSpPr>
      <p:sp>
        <p:nvSpPr>
          <p:cNvPr id="201" name="Google Shape;201;p2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10000"/>
              <a:t>Directed Graph</a:t>
            </a:r>
            <a:endParaRPr/>
          </a:p>
        </p:txBody>
      </p:sp>
      <p:sp>
        <p:nvSpPr>
          <p:cNvPr id="202" name="Google Shape;202;p21"/>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203" name="Google Shape;203;p21"/>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204" name="Google Shape;204;p21"/>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205" name="Google Shape;205;p21"/>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206" name="Google Shape;206;p21"/>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207" name="Google Shape;207;p21"/>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208" name="Google Shape;208;p21"/>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209" name="Google Shape;209;p21"/>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cxnSp>
        <p:nvCxnSpPr>
          <p:cNvPr id="210" name="Google Shape;210;p21"/>
          <p:cNvCxnSpPr/>
          <p:nvPr/>
        </p:nvCxnSpPr>
        <p:spPr>
          <a:xfrm flipH="1" rot="10800000">
            <a:off x="7181744" y="6777050"/>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1" name="Google Shape;211;p21"/>
          <p:cNvCxnSpPr/>
          <p:nvPr/>
        </p:nvCxnSpPr>
        <p:spPr>
          <a:xfrm flipH="1">
            <a:off x="9100328" y="7259219"/>
            <a:ext cx="390600" cy="35703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2" name="Google Shape;212;p21"/>
          <p:cNvCxnSpPr/>
          <p:nvPr/>
        </p:nvCxnSpPr>
        <p:spPr>
          <a:xfrm flipH="1" rot="10800000">
            <a:off x="9696345" y="9983904"/>
            <a:ext cx="1298100" cy="1232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3" name="Google Shape;213;p21"/>
          <p:cNvCxnSpPr/>
          <p:nvPr/>
        </p:nvCxnSpPr>
        <p:spPr>
          <a:xfrm rot="10800000">
            <a:off x="10142660" y="6984131"/>
            <a:ext cx="1103700" cy="14640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4" name="Google Shape;214;p21"/>
          <p:cNvCxnSpPr/>
          <p:nvPr/>
        </p:nvCxnSpPr>
        <p:spPr>
          <a:xfrm flipH="1" rot="10800000">
            <a:off x="12742441" y="7760301"/>
            <a:ext cx="1526700" cy="9495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5" name="Google Shape;215;p21"/>
          <p:cNvCxnSpPr/>
          <p:nvPr/>
        </p:nvCxnSpPr>
        <p:spPr>
          <a:xfrm flipH="1">
            <a:off x="14454727" y="8578198"/>
            <a:ext cx="498000" cy="20217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6" name="Google Shape;216;p21"/>
          <p:cNvCxnSpPr/>
          <p:nvPr/>
        </p:nvCxnSpPr>
        <p:spPr>
          <a:xfrm>
            <a:off x="15921781" y="8186459"/>
            <a:ext cx="1929300" cy="1433100"/>
          </a:xfrm>
          <a:prstGeom prst="straightConnector1">
            <a:avLst/>
          </a:prstGeom>
          <a:noFill/>
          <a:ln cap="flat" cmpd="sng" w="127000">
            <a:solidFill>
              <a:schemeClr val="accent1"/>
            </a:solidFill>
            <a:prstDash val="solid"/>
            <a:miter lim="400000"/>
            <a:headEnd len="sm" w="sm" type="none"/>
            <a:tailEnd len="med" w="med" type="triangle"/>
          </a:ln>
        </p:spPr>
      </p:cxnSp>
      <p:cxnSp>
        <p:nvCxnSpPr>
          <p:cNvPr id="217" name="Google Shape;217;p21"/>
          <p:cNvCxnSpPr/>
          <p:nvPr/>
        </p:nvCxnSpPr>
        <p:spPr>
          <a:xfrm flipH="1" rot="10800000">
            <a:off x="16013375" y="6777000"/>
            <a:ext cx="2601300" cy="225900"/>
          </a:xfrm>
          <a:prstGeom prst="straightConnector1">
            <a:avLst/>
          </a:prstGeom>
          <a:noFill/>
          <a:ln cap="flat" cmpd="sng" w="127000">
            <a:solidFill>
              <a:schemeClr val="accent1"/>
            </a:solidFill>
            <a:prstDash val="solid"/>
            <a:miter lim="400000"/>
            <a:headEnd len="sm" w="sm" type="none"/>
            <a:tailEnd len="med" w="med" type="triangle"/>
          </a:ln>
        </p:spPr>
      </p:cxnSp>
      <p:sp>
        <p:nvSpPr>
          <p:cNvPr id="218" name="Google Shape;218;p21"/>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219" name="Google Shape;219;p21"/>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220" name="Google Shape;220;p21"/>
          <p:cNvCxnSpPr/>
          <p:nvPr/>
        </p:nvCxnSpPr>
        <p:spPr>
          <a:xfrm flipH="1">
            <a:off x="3822173" y="6662926"/>
            <a:ext cx="683100" cy="3714000"/>
          </a:xfrm>
          <a:prstGeom prst="straightConnector1">
            <a:avLst/>
          </a:prstGeom>
          <a:noFill/>
          <a:ln cap="flat" cmpd="sng" w="127000">
            <a:solidFill>
              <a:schemeClr val="accent1"/>
            </a:solidFill>
            <a:prstDash val="solid"/>
            <a:miter lim="400000"/>
            <a:headEnd len="sm" w="sm"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24" name="Shape 224"/>
        <p:cNvGrpSpPr/>
        <p:nvPr/>
      </p:nvGrpSpPr>
      <p:grpSpPr>
        <a:xfrm>
          <a:off x="0" y="0"/>
          <a:ext cx="0" cy="0"/>
          <a:chOff x="0" y="0"/>
          <a:chExt cx="0" cy="0"/>
        </a:xfrm>
      </p:grpSpPr>
      <p:sp>
        <p:nvSpPr>
          <p:cNvPr id="225" name="Google Shape;225;p2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10000"/>
              <a:t>Directed Graph</a:t>
            </a:r>
            <a:endParaRPr/>
          </a:p>
        </p:txBody>
      </p:sp>
      <p:sp>
        <p:nvSpPr>
          <p:cNvPr id="226" name="Google Shape;226;p22"/>
          <p:cNvSpPr/>
          <p:nvPr/>
        </p:nvSpPr>
        <p:spPr>
          <a:xfrm>
            <a:off x="5747657" y="771170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A</a:t>
            </a:r>
            <a:endParaRPr/>
          </a:p>
        </p:txBody>
      </p:sp>
      <p:sp>
        <p:nvSpPr>
          <p:cNvPr id="227" name="Google Shape;227;p22"/>
          <p:cNvSpPr/>
          <p:nvPr/>
        </p:nvSpPr>
        <p:spPr>
          <a:xfrm>
            <a:off x="8686800" y="5469243"/>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B</a:t>
            </a:r>
            <a:endParaRPr/>
          </a:p>
        </p:txBody>
      </p:sp>
      <p:sp>
        <p:nvSpPr>
          <p:cNvPr id="228" name="Google Shape;228;p22"/>
          <p:cNvSpPr/>
          <p:nvPr/>
        </p:nvSpPr>
        <p:spPr>
          <a:xfrm>
            <a:off x="10994571" y="846908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C</a:t>
            </a:r>
            <a:endParaRPr/>
          </a:p>
        </p:txBody>
      </p:sp>
      <p:sp>
        <p:nvSpPr>
          <p:cNvPr id="229" name="Google Shape;229;p22"/>
          <p:cNvSpPr/>
          <p:nvPr/>
        </p:nvSpPr>
        <p:spPr>
          <a:xfrm>
            <a:off x="8077200" y="110427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D</a:t>
            </a:r>
            <a:endParaRPr/>
          </a:p>
        </p:txBody>
      </p:sp>
      <p:sp>
        <p:nvSpPr>
          <p:cNvPr id="230" name="Google Shape;230;p22"/>
          <p:cNvSpPr/>
          <p:nvPr/>
        </p:nvSpPr>
        <p:spPr>
          <a:xfrm>
            <a:off x="14303828" y="6720270"/>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E</a:t>
            </a:r>
            <a:endParaRPr/>
          </a:p>
        </p:txBody>
      </p:sp>
      <p:sp>
        <p:nvSpPr>
          <p:cNvPr id="231" name="Google Shape;231;p22"/>
          <p:cNvSpPr/>
          <p:nvPr/>
        </p:nvSpPr>
        <p:spPr>
          <a:xfrm>
            <a:off x="17787256" y="9619656"/>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F</a:t>
            </a:r>
            <a:endParaRPr b="0" i="0" sz="6000" u="none" cap="none" strike="noStrike">
              <a:solidFill>
                <a:schemeClr val="lt1"/>
              </a:solidFill>
              <a:latin typeface="Gill Sans"/>
              <a:ea typeface="Gill Sans"/>
              <a:cs typeface="Gill Sans"/>
              <a:sym typeface="Gill Sans"/>
            </a:endParaRPr>
          </a:p>
        </p:txBody>
      </p:sp>
      <p:sp>
        <p:nvSpPr>
          <p:cNvPr id="232" name="Google Shape;232;p22"/>
          <p:cNvSpPr/>
          <p:nvPr/>
        </p:nvSpPr>
        <p:spPr>
          <a:xfrm>
            <a:off x="13476514" y="10829629"/>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G</a:t>
            </a:r>
            <a:endParaRPr/>
          </a:p>
        </p:txBody>
      </p:sp>
      <p:sp>
        <p:nvSpPr>
          <p:cNvPr id="233" name="Google Shape;233;p22"/>
          <p:cNvSpPr/>
          <p:nvPr/>
        </p:nvSpPr>
        <p:spPr>
          <a:xfrm>
            <a:off x="18614572" y="5962884"/>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H</a:t>
            </a:r>
            <a:endParaRPr/>
          </a:p>
        </p:txBody>
      </p:sp>
      <p:sp>
        <p:nvSpPr>
          <p:cNvPr id="234" name="Google Shape;234;p22"/>
          <p:cNvSpPr/>
          <p:nvPr/>
        </p:nvSpPr>
        <p:spPr>
          <a:xfrm>
            <a:off x="2881888" y="10458617"/>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J</a:t>
            </a:r>
            <a:endParaRPr/>
          </a:p>
        </p:txBody>
      </p:sp>
      <p:sp>
        <p:nvSpPr>
          <p:cNvPr id="235" name="Google Shape;235;p22"/>
          <p:cNvSpPr/>
          <p:nvPr/>
        </p:nvSpPr>
        <p:spPr>
          <a:xfrm>
            <a:off x="3897086" y="4997438"/>
            <a:ext cx="1654500" cy="15147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chemeClr val="lt1"/>
              </a:buClr>
              <a:buSzPts val="6000"/>
              <a:buFont typeface="Gill Sans"/>
              <a:buNone/>
            </a:pPr>
            <a:r>
              <a:rPr b="0" i="0" lang="en-US" sz="6000" u="none" cap="none" strike="noStrike">
                <a:solidFill>
                  <a:schemeClr val="lt1"/>
                </a:solidFill>
                <a:latin typeface="Gill Sans"/>
                <a:ea typeface="Gill Sans"/>
                <a:cs typeface="Gill Sans"/>
                <a:sym typeface="Gill Sans"/>
              </a:rPr>
              <a:t>I</a:t>
            </a:r>
            <a:endParaRPr/>
          </a:p>
        </p:txBody>
      </p:sp>
      <p:cxnSp>
        <p:nvCxnSpPr>
          <p:cNvPr id="236" name="Google Shape;236;p22"/>
          <p:cNvCxnSpPr/>
          <p:nvPr/>
        </p:nvCxnSpPr>
        <p:spPr>
          <a:xfrm flipH="1" rot="10800000">
            <a:off x="3821380" y="6720279"/>
            <a:ext cx="685800" cy="36000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37" name="Google Shape;237;p22"/>
          <p:cNvCxnSpPr/>
          <p:nvPr/>
        </p:nvCxnSpPr>
        <p:spPr>
          <a:xfrm flipH="1" rot="10800000">
            <a:off x="7532914" y="6938496"/>
            <a:ext cx="1382100" cy="11112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38" name="Google Shape;238;p22"/>
          <p:cNvCxnSpPr/>
          <p:nvPr/>
        </p:nvCxnSpPr>
        <p:spPr>
          <a:xfrm flipH="1" rot="10800000">
            <a:off x="8839317" y="7213377"/>
            <a:ext cx="685800" cy="36000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39" name="Google Shape;239;p22"/>
          <p:cNvCxnSpPr/>
          <p:nvPr/>
        </p:nvCxnSpPr>
        <p:spPr>
          <a:xfrm>
            <a:off x="10265442" y="6879615"/>
            <a:ext cx="1087200" cy="14226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40" name="Google Shape;240;p22"/>
          <p:cNvCxnSpPr/>
          <p:nvPr/>
        </p:nvCxnSpPr>
        <p:spPr>
          <a:xfrm flipH="1" rot="10800000">
            <a:off x="9618959" y="9712394"/>
            <a:ext cx="1483500" cy="16479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41" name="Google Shape;241;p22"/>
          <p:cNvCxnSpPr/>
          <p:nvPr/>
        </p:nvCxnSpPr>
        <p:spPr>
          <a:xfrm flipH="1" rot="10800000">
            <a:off x="12590651" y="7711843"/>
            <a:ext cx="1658400" cy="10266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42" name="Google Shape;242;p22"/>
          <p:cNvCxnSpPr/>
          <p:nvPr/>
        </p:nvCxnSpPr>
        <p:spPr>
          <a:xfrm flipH="1" rot="10800000">
            <a:off x="16013869" y="6671569"/>
            <a:ext cx="2600700" cy="5418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43" name="Google Shape;243;p22"/>
          <p:cNvCxnSpPr/>
          <p:nvPr/>
        </p:nvCxnSpPr>
        <p:spPr>
          <a:xfrm>
            <a:off x="15958456" y="8243482"/>
            <a:ext cx="2253000" cy="1376100"/>
          </a:xfrm>
          <a:prstGeom prst="straightConnector1">
            <a:avLst/>
          </a:prstGeom>
          <a:noFill/>
          <a:ln cap="flat" cmpd="sng" w="127000">
            <a:solidFill>
              <a:srgbClr val="00B050"/>
            </a:solidFill>
            <a:prstDash val="solid"/>
            <a:miter lim="400000"/>
            <a:headEnd len="med" w="med" type="triangle"/>
            <a:tailEnd len="med" w="med" type="triangle"/>
          </a:ln>
        </p:spPr>
      </p:cxnSp>
      <p:cxnSp>
        <p:nvCxnSpPr>
          <p:cNvPr id="244" name="Google Shape;244;p22"/>
          <p:cNvCxnSpPr/>
          <p:nvPr/>
        </p:nvCxnSpPr>
        <p:spPr>
          <a:xfrm flipH="1" rot="10800000">
            <a:off x="14389459" y="8520307"/>
            <a:ext cx="675300" cy="2279400"/>
          </a:xfrm>
          <a:prstGeom prst="straightConnector1">
            <a:avLst/>
          </a:prstGeom>
          <a:noFill/>
          <a:ln cap="flat" cmpd="sng" w="127000">
            <a:solidFill>
              <a:srgbClr val="00B050"/>
            </a:solidFill>
            <a:prstDash val="solid"/>
            <a:miter lim="400000"/>
            <a:headEnd len="med" w="med" type="triangl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23"/>
          <p:cNvSpPr txBox="1"/>
          <p:nvPr>
            <p:ph idx="1" type="body"/>
          </p:nvPr>
        </p:nvSpPr>
        <p:spPr>
          <a:xfrm>
            <a:off x="1524000" y="4826000"/>
            <a:ext cx="21336000" cy="82593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US" sz="5500"/>
              <a:t>Vertices</a:t>
            </a:r>
            <a:r>
              <a:rPr lang="en-US" sz="5500"/>
              <a:t>/Nodes: different locations where Peach might be</a:t>
            </a:r>
            <a:endParaRPr sz="5500"/>
          </a:p>
          <a:p>
            <a:pPr indent="0" lvl="0" marL="0" rtl="0" algn="l">
              <a:lnSpc>
                <a:spcPct val="120000"/>
              </a:lnSpc>
              <a:spcBef>
                <a:spcPts val="0"/>
              </a:spcBef>
              <a:spcAft>
                <a:spcPts val="0"/>
              </a:spcAft>
              <a:buNone/>
            </a:pPr>
            <a:r>
              <a:rPr lang="en-US" sz="5500"/>
              <a:t>Edges: paths between the different locations.</a:t>
            </a:r>
            <a:endParaRPr sz="5500"/>
          </a:p>
          <a:p>
            <a:pPr indent="0" lvl="0" marL="0" rtl="0" algn="l">
              <a:lnSpc>
                <a:spcPct val="120000"/>
              </a:lnSpc>
              <a:spcBef>
                <a:spcPts val="0"/>
              </a:spcBef>
              <a:spcAft>
                <a:spcPts val="0"/>
              </a:spcAft>
              <a:buNone/>
            </a:pPr>
            <a:r>
              <a:t/>
            </a:r>
            <a:endParaRPr sz="5500"/>
          </a:p>
          <a:p>
            <a:pPr indent="0" lvl="0" marL="0" rtl="0" algn="l">
              <a:lnSpc>
                <a:spcPct val="120000"/>
              </a:lnSpc>
              <a:spcBef>
                <a:spcPts val="0"/>
              </a:spcBef>
              <a:spcAft>
                <a:spcPts val="0"/>
              </a:spcAft>
              <a:buSzPts val="5500"/>
              <a:buFont typeface="Helvetica Neue"/>
              <a:buNone/>
            </a:pPr>
            <a:r>
              <a:rPr lang="en-US" sz="5500"/>
              <a:t>Is this graph directed?</a:t>
            </a:r>
            <a:endParaRPr sz="5500"/>
          </a:p>
          <a:p>
            <a:pPr indent="0" lvl="0" marL="0" rtl="0" algn="l">
              <a:lnSpc>
                <a:spcPct val="120000"/>
              </a:lnSpc>
              <a:spcBef>
                <a:spcPts val="0"/>
              </a:spcBef>
              <a:spcAft>
                <a:spcPts val="0"/>
              </a:spcAft>
              <a:buSzPts val="5500"/>
              <a:buFont typeface="Helvetica Neue"/>
              <a:buNone/>
            </a:pPr>
            <a:r>
              <a:t/>
            </a:r>
            <a:endParaRPr sz="5500"/>
          </a:p>
          <a:p>
            <a:pPr indent="0" lvl="0" marL="0" rtl="0" algn="l">
              <a:lnSpc>
                <a:spcPct val="120000"/>
              </a:lnSpc>
              <a:spcBef>
                <a:spcPts val="0"/>
              </a:spcBef>
              <a:spcAft>
                <a:spcPts val="0"/>
              </a:spcAft>
              <a:buSzPts val="5500"/>
              <a:buFont typeface="Helvetica Neue"/>
              <a:buNone/>
            </a:pPr>
            <a:r>
              <a:rPr lang="en-US" sz="5500"/>
              <a:t>Is it cyclic?</a:t>
            </a:r>
            <a:endParaRPr sz="5500"/>
          </a:p>
          <a:p>
            <a:pPr indent="0" lvl="0" marL="0" rtl="0" algn="l">
              <a:lnSpc>
                <a:spcPct val="120000"/>
              </a:lnSpc>
              <a:spcBef>
                <a:spcPts val="0"/>
              </a:spcBef>
              <a:spcAft>
                <a:spcPts val="0"/>
              </a:spcAft>
              <a:buSzPts val="5500"/>
              <a:buFont typeface="Helvetica Neue"/>
              <a:buNone/>
            </a:pPr>
            <a:r>
              <a:t/>
            </a:r>
            <a:endParaRPr sz="5500"/>
          </a:p>
          <a:p>
            <a:pPr indent="0" lvl="0" marL="0" rtl="0" algn="l">
              <a:lnSpc>
                <a:spcPct val="120000"/>
              </a:lnSpc>
              <a:spcBef>
                <a:spcPts val="0"/>
              </a:spcBef>
              <a:spcAft>
                <a:spcPts val="0"/>
              </a:spcAft>
              <a:buSzPts val="5500"/>
              <a:buFont typeface="Helvetica Neue"/>
              <a:buNone/>
            </a:pPr>
            <a:r>
              <a:rPr lang="en-US" sz="5500"/>
              <a:t>Is it connected?</a:t>
            </a:r>
            <a:endParaRPr sz="5500"/>
          </a:p>
        </p:txBody>
      </p:sp>
      <p:sp>
        <p:nvSpPr>
          <p:cNvPr id="250" name="Google Shape;250;p2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51" name="Google Shape;251;p2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Example: Mushroom kingdom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4"/>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Recall how we represented a binary tree using a Node struct:</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struct TreeNode {</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	string data;</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	TreeNode *left;</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	TreeNode *right;</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a:t>
            </a:r>
            <a:endParaRPr/>
          </a:p>
        </p:txBody>
      </p:sp>
      <p:sp>
        <p:nvSpPr>
          <p:cNvPr id="257" name="Google Shape;257;p2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58" name="Google Shape;258;p2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59" name="Google Shape;259;p24"/>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 name="Shape 30"/>
        <p:cNvGrpSpPr/>
        <p:nvPr/>
      </p:nvGrpSpPr>
      <p:grpSpPr>
        <a:xfrm>
          <a:off x="0" y="0"/>
          <a:ext cx="0" cy="0"/>
          <a:chOff x="0" y="0"/>
          <a:chExt cx="0" cy="0"/>
        </a:xfrm>
      </p:grpSpPr>
      <p:sp>
        <p:nvSpPr>
          <p:cNvPr id="31" name="Google Shape;31;p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Help a plumber out!</a:t>
            </a:r>
            <a:endParaRPr/>
          </a:p>
        </p:txBody>
      </p:sp>
      <p:sp>
        <p:nvSpPr>
          <p:cNvPr id="32" name="Google Shape;32;p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Mario and Peach want to spend Valentine’s day together.</a:t>
            </a:r>
            <a:endParaRPr/>
          </a:p>
        </p:txBody>
      </p:sp>
      <p:pic>
        <p:nvPicPr>
          <p:cNvPr id="33" name="Google Shape;33;p7"/>
          <p:cNvPicPr preferRelativeResize="0"/>
          <p:nvPr/>
        </p:nvPicPr>
        <p:blipFill>
          <a:blip r:embed="rId3">
            <a:alphaModFix/>
          </a:blip>
          <a:stretch>
            <a:fillRect/>
          </a:stretch>
        </p:blipFill>
        <p:spPr>
          <a:xfrm>
            <a:off x="8414925" y="4655725"/>
            <a:ext cx="7554150" cy="7554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5"/>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We can also represent a graph using a Node struct as we did a binary tree, storing an array of neighbors instead of left and right children.</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struct GraphNode {</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	string data;</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	vector&lt;GraphNode *&gt; neighbors;</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a:t>
            </a:r>
            <a:endParaRPr/>
          </a:p>
        </p:txBody>
      </p:sp>
      <p:sp>
        <p:nvSpPr>
          <p:cNvPr id="265" name="Google Shape;265;p2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66" name="Google Shape;266;p2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67" name="Google Shape;267;p25"/>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26"/>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Whereas we represented an entire tree by a single node – its root – we represent a graph by an array of all its nodes:</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vector&lt;GraphNode *&gt; vertices</a:t>
            </a:r>
            <a:endParaRPr/>
          </a:p>
        </p:txBody>
      </p:sp>
      <p:sp>
        <p:nvSpPr>
          <p:cNvPr id="273" name="Google Shape;273;p2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74" name="Google Shape;274;p2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75" name="Google Shape;275;p26"/>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7"/>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Whereas we represented an entire tree by a single node – its root – we represent a graph by an array of all its nodes:</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vector&lt;GraphNode *&gt; vertices</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This is called an </a:t>
            </a:r>
            <a:r>
              <a:rPr b="1" lang="en-US" sz="6000">
                <a:latin typeface="Arial"/>
                <a:ea typeface="Arial"/>
                <a:cs typeface="Arial"/>
                <a:sym typeface="Arial"/>
              </a:rPr>
              <a:t>adjacency list </a:t>
            </a:r>
            <a:r>
              <a:rPr lang="en-US" sz="6000">
                <a:latin typeface="Arial"/>
                <a:ea typeface="Arial"/>
                <a:cs typeface="Arial"/>
                <a:sym typeface="Arial"/>
              </a:rPr>
              <a:t>representation of a graph.</a:t>
            </a:r>
            <a:endParaRPr/>
          </a:p>
        </p:txBody>
      </p:sp>
      <p:sp>
        <p:nvSpPr>
          <p:cNvPr id="281" name="Google Shape;281;p2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82" name="Google Shape;282;p2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83" name="Google Shape;283;p27"/>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8"/>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Whereas we represented an entire tree by a single node – its root – we represent a graph by an array of all its nodes:</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vector&lt;GraphNode *&gt; vertices</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This is called an </a:t>
            </a:r>
            <a:r>
              <a:rPr b="1" lang="en-US" sz="6000">
                <a:latin typeface="Arial"/>
                <a:ea typeface="Arial"/>
                <a:cs typeface="Arial"/>
                <a:sym typeface="Arial"/>
              </a:rPr>
              <a:t>adjacency list </a:t>
            </a:r>
            <a:r>
              <a:rPr lang="en-US" sz="6000">
                <a:latin typeface="Arial"/>
                <a:ea typeface="Arial"/>
                <a:cs typeface="Arial"/>
                <a:sym typeface="Arial"/>
              </a:rPr>
              <a:t>representation of a graph.</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Why can we not just use a root node?</a:t>
            </a:r>
            <a:endParaRPr sz="6000">
              <a:latin typeface="Courier New"/>
              <a:ea typeface="Courier New"/>
              <a:cs typeface="Courier New"/>
              <a:sym typeface="Courier New"/>
            </a:endParaRPr>
          </a:p>
        </p:txBody>
      </p:sp>
      <p:sp>
        <p:nvSpPr>
          <p:cNvPr id="289" name="Google Shape;289;p2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90" name="Google Shape;290;p2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91" name="Google Shape;291;p28"/>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29"/>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Whereas we represented an entire tree by a single node – its root – we represent a graph by an array of all its nodes:</a:t>
            </a:r>
            <a:endParaRPr/>
          </a:p>
          <a:p>
            <a:pPr indent="0" lvl="0" marL="0" rtl="0" algn="l">
              <a:lnSpc>
                <a:spcPct val="120000"/>
              </a:lnSpc>
              <a:spcBef>
                <a:spcPts val="0"/>
              </a:spcBef>
              <a:spcAft>
                <a:spcPts val="0"/>
              </a:spcAft>
              <a:buClr>
                <a:srgbClr val="385998"/>
              </a:buClr>
              <a:buSzPts val="6000"/>
              <a:buFont typeface="Arial"/>
              <a:buNone/>
            </a:pPr>
            <a:r>
              <a:rPr lang="en-US" sz="6000">
                <a:latin typeface="Courier New"/>
                <a:ea typeface="Courier New"/>
                <a:cs typeface="Courier New"/>
                <a:sym typeface="Courier New"/>
              </a:rPr>
              <a:t>vector&lt;GraphNode *&gt; vertices</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This is called an </a:t>
            </a:r>
            <a:r>
              <a:rPr b="1" lang="en-US" sz="6000">
                <a:latin typeface="Arial"/>
                <a:ea typeface="Arial"/>
                <a:cs typeface="Arial"/>
                <a:sym typeface="Arial"/>
              </a:rPr>
              <a:t>adjacency list </a:t>
            </a:r>
            <a:r>
              <a:rPr lang="en-US" sz="6000">
                <a:latin typeface="Arial"/>
                <a:ea typeface="Arial"/>
                <a:cs typeface="Arial"/>
                <a:sym typeface="Arial"/>
              </a:rPr>
              <a:t>representation of a graph.</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Why can we not just use a root node?</a:t>
            </a:r>
            <a:endParaRPr/>
          </a:p>
          <a:p>
            <a:pPr indent="0" lvl="0" marL="0" rtl="0" algn="l">
              <a:lnSpc>
                <a:spcPct val="120000"/>
              </a:lnSpc>
              <a:spcBef>
                <a:spcPts val="0"/>
              </a:spcBef>
              <a:spcAft>
                <a:spcPts val="0"/>
              </a:spcAft>
              <a:buClr>
                <a:srgbClr val="385998"/>
              </a:buClr>
              <a:buSzPts val="6000"/>
              <a:buFont typeface="Arial"/>
              <a:buNone/>
            </a:pPr>
            <a:r>
              <a:rPr lang="en-US" sz="6000">
                <a:latin typeface="Arial"/>
                <a:ea typeface="Arial"/>
                <a:cs typeface="Arial"/>
                <a:sym typeface="Arial"/>
              </a:rPr>
              <a:t>In an unconnected graph, we will not be able to reach all nodes in the graph from any single starting point!</a:t>
            </a:r>
            <a:endParaRPr/>
          </a:p>
          <a:p>
            <a:pPr indent="0" lvl="0" marL="0" rtl="0" algn="l">
              <a:lnSpc>
                <a:spcPct val="120000"/>
              </a:lnSpc>
              <a:spcBef>
                <a:spcPts val="0"/>
              </a:spcBef>
              <a:spcAft>
                <a:spcPts val="0"/>
              </a:spcAft>
              <a:buClr>
                <a:srgbClr val="385998"/>
              </a:buClr>
              <a:buSzPts val="6000"/>
              <a:buFont typeface="Arial"/>
              <a:buNone/>
            </a:pPr>
            <a:r>
              <a:t/>
            </a:r>
            <a:endParaRPr sz="6000">
              <a:latin typeface="Courier New"/>
              <a:ea typeface="Courier New"/>
              <a:cs typeface="Courier New"/>
              <a:sym typeface="Courier New"/>
            </a:endParaRPr>
          </a:p>
          <a:p>
            <a:pPr indent="0" lvl="0" marL="0" rtl="0" algn="l">
              <a:lnSpc>
                <a:spcPct val="120000"/>
              </a:lnSpc>
              <a:spcBef>
                <a:spcPts val="0"/>
              </a:spcBef>
              <a:spcAft>
                <a:spcPts val="0"/>
              </a:spcAft>
              <a:buClr>
                <a:srgbClr val="385998"/>
              </a:buClr>
              <a:buSzPts val="6000"/>
              <a:buFont typeface="Arial"/>
              <a:buNone/>
            </a:pPr>
            <a:r>
              <a:t/>
            </a:r>
            <a:endParaRPr sz="6000">
              <a:latin typeface="Courier New"/>
              <a:ea typeface="Courier New"/>
              <a:cs typeface="Courier New"/>
              <a:sym typeface="Courier New"/>
            </a:endParaRPr>
          </a:p>
        </p:txBody>
      </p:sp>
      <p:sp>
        <p:nvSpPr>
          <p:cNvPr id="297" name="Google Shape;297;p2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98" name="Google Shape;298;p2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
        <p:nvSpPr>
          <p:cNvPr id="299" name="Google Shape;299;p29"/>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30"/>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Adjacency Lists are just one of many ways to represent graphs in code.</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609600" lvl="0" marL="457200" rtl="0" algn="l">
              <a:lnSpc>
                <a:spcPct val="120000"/>
              </a:lnSpc>
              <a:spcBef>
                <a:spcPts val="0"/>
              </a:spcBef>
              <a:spcAft>
                <a:spcPts val="0"/>
              </a:spcAft>
              <a:buSzPts val="6000"/>
              <a:buChar char="-"/>
            </a:pPr>
            <a:r>
              <a:rPr lang="en-US" sz="6000"/>
              <a:t>Adjacency Lists make it easy to ask “who are my neighbors?”</a:t>
            </a:r>
            <a:endParaRPr sz="6000"/>
          </a:p>
          <a:p>
            <a:pPr indent="-609600" lvl="0" marL="457200" rtl="0" algn="l">
              <a:lnSpc>
                <a:spcPct val="120000"/>
              </a:lnSpc>
              <a:spcBef>
                <a:spcPts val="0"/>
              </a:spcBef>
              <a:spcAft>
                <a:spcPts val="0"/>
              </a:spcAft>
              <a:buSzPts val="6000"/>
              <a:buChar char="-"/>
            </a:pPr>
            <a:r>
              <a:rPr lang="en-US" sz="6000"/>
              <a:t>Adjacency Lists are hard to read in as input. (You may reference nodes before they’re created).</a:t>
            </a:r>
            <a:endParaRPr sz="6000"/>
          </a:p>
          <a:p>
            <a:pPr indent="0" lvl="0" marL="0" rtl="0" algn="l">
              <a:lnSpc>
                <a:spcPct val="120000"/>
              </a:lnSpc>
              <a:spcBef>
                <a:spcPts val="0"/>
              </a:spcBef>
              <a:spcAft>
                <a:spcPts val="0"/>
              </a:spcAft>
              <a:buClr>
                <a:srgbClr val="385998"/>
              </a:buClr>
              <a:buSzPts val="6000"/>
              <a:buFont typeface="Arial"/>
              <a:buNone/>
            </a:pPr>
            <a:r>
              <a:t/>
            </a:r>
            <a:endParaRPr sz="6000">
              <a:latin typeface="Courier New"/>
              <a:ea typeface="Courier New"/>
              <a:cs typeface="Courier New"/>
              <a:sym typeface="Courier New"/>
            </a:endParaRPr>
          </a:p>
        </p:txBody>
      </p:sp>
      <p:sp>
        <p:nvSpPr>
          <p:cNvPr id="305" name="Google Shape;305;p3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06" name="Google Shape;306;p3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Representations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31"/>
          <p:cNvSpPr txBox="1"/>
          <p:nvPr>
            <p:ph idx="1" type="body"/>
          </p:nvPr>
        </p:nvSpPr>
        <p:spPr>
          <a:xfrm>
            <a:off x="1483925" y="4074400"/>
            <a:ext cx="217233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Adjacency Lists are one of the most common ways to represent graphs and are used throughout Homework 2.</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spcBef>
                <a:spcPts val="0"/>
              </a:spcBef>
              <a:spcAft>
                <a:spcPts val="0"/>
              </a:spcAft>
              <a:buClr>
                <a:srgbClr val="385998"/>
              </a:buClr>
              <a:buSzPts val="6000"/>
              <a:buFont typeface="Arial"/>
              <a:buNone/>
            </a:pPr>
            <a:r>
              <a:rPr lang="en-US" sz="6000" u="sng">
                <a:solidFill>
                  <a:schemeClr val="hlink"/>
                </a:solidFill>
                <a:hlinkClick r:id="rId3"/>
              </a:rPr>
              <a:t>https://www.hackerrank.com/contests/cst370-s19-hw2/challenges/hw2-trains</a:t>
            </a:r>
            <a:endParaRPr sz="6000"/>
          </a:p>
          <a:p>
            <a:pPr indent="0" lvl="0" marL="0" rtl="0" algn="l">
              <a:spcBef>
                <a:spcPts val="0"/>
              </a:spcBef>
              <a:spcAft>
                <a:spcPts val="0"/>
              </a:spcAft>
              <a:buClr>
                <a:srgbClr val="385998"/>
              </a:buClr>
              <a:buSzPts val="6000"/>
              <a:buFont typeface="Arial"/>
              <a:buNone/>
            </a:pPr>
            <a:r>
              <a:t/>
            </a:r>
            <a:endParaRPr sz="6000"/>
          </a:p>
          <a:p>
            <a:pPr indent="0" lvl="0" marL="0" rtl="0" algn="l">
              <a:spcBef>
                <a:spcPts val="0"/>
              </a:spcBef>
              <a:spcAft>
                <a:spcPts val="0"/>
              </a:spcAft>
              <a:buClr>
                <a:srgbClr val="385998"/>
              </a:buClr>
              <a:buSzPts val="6000"/>
              <a:buFont typeface="Arial"/>
              <a:buNone/>
            </a:pPr>
            <a:r>
              <a:rPr lang="en-US" sz="6000" u="sng">
                <a:solidFill>
                  <a:schemeClr val="hlink"/>
                </a:solidFill>
                <a:hlinkClick r:id="rId4"/>
              </a:rPr>
              <a:t>https://repl.it/@dsyang/TransformingGraphInput</a:t>
            </a:r>
            <a:r>
              <a:rPr lang="en-US" sz="6000"/>
              <a:t> </a:t>
            </a:r>
            <a:r>
              <a:rPr lang="en-US" sz="3200"/>
              <a:t>(for creating your own input)</a:t>
            </a:r>
            <a:endParaRPr sz="3200"/>
          </a:p>
          <a:p>
            <a:pPr indent="0" lvl="0" marL="0" rtl="0" algn="l">
              <a:spcBef>
                <a:spcPts val="0"/>
              </a:spcBef>
              <a:spcAft>
                <a:spcPts val="0"/>
              </a:spcAft>
              <a:buClr>
                <a:srgbClr val="385998"/>
              </a:buClr>
              <a:buSzPts val="6000"/>
              <a:buFont typeface="Arial"/>
              <a:buNone/>
            </a:pPr>
            <a:r>
              <a:rPr lang="en-US" sz="6000" u="sng">
                <a:solidFill>
                  <a:schemeClr val="hlink"/>
                </a:solidFill>
                <a:hlinkClick r:id="rId5"/>
              </a:rPr>
              <a:t>http://repl.it/@dsyang/ReadingGraphInput</a:t>
            </a:r>
            <a:endParaRPr sz="6000"/>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312" name="Google Shape;312;p3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Repl.it Demo</a:t>
            </a:r>
            <a:endParaRPr/>
          </a:p>
        </p:txBody>
      </p:sp>
      <p:sp>
        <p:nvSpPr>
          <p:cNvPr id="313" name="Google Shape;313;p3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Creating Adjacency Lists from input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32"/>
          <p:cNvSpPr/>
          <p:nvPr/>
        </p:nvSpPr>
        <p:spPr>
          <a:xfrm>
            <a:off x="1521833" y="5183696"/>
            <a:ext cx="21340200" cy="4258800"/>
          </a:xfrm>
          <a:prstGeom prst="rect">
            <a:avLst/>
          </a:prstGeom>
          <a:noFill/>
          <a:ln>
            <a:noFill/>
          </a:ln>
        </p:spPr>
        <p:txBody>
          <a:bodyPr anchorCtr="0" anchor="t" bIns="0" lIns="0" spcFirstLastPara="1" rIns="0" wrap="square" tIns="0">
            <a:noAutofit/>
          </a:bodyPr>
          <a:lstStyle/>
          <a:p>
            <a:pPr indent="0" lvl="0" marL="0" marR="0" rtl="0" algn="ctr">
              <a:lnSpc>
                <a:spcPct val="80000"/>
              </a:lnSpc>
              <a:spcBef>
                <a:spcPts val="0"/>
              </a:spcBef>
              <a:spcAft>
                <a:spcPts val="0"/>
              </a:spcAft>
              <a:buNone/>
            </a:pPr>
            <a:r>
              <a:rPr b="0" i="0" lang="en-US" sz="7200" u="none" cap="none" strike="noStrike">
                <a:solidFill>
                  <a:srgbClr val="FFFFFF"/>
                </a:solidFill>
                <a:latin typeface="Arial"/>
                <a:ea typeface="Arial"/>
                <a:cs typeface="Arial"/>
                <a:sym typeface="Arial"/>
              </a:rPr>
              <a:t>CST 370 – ADVANCED ALGORITHMS</a:t>
            </a:r>
            <a:endParaRPr b="0" i="0" sz="7200" u="none" cap="none" strike="noStrike">
              <a:solidFill>
                <a:srgbClr val="FFFFFF"/>
              </a:solidFill>
              <a:latin typeface="Arial"/>
              <a:ea typeface="Arial"/>
              <a:cs typeface="Arial"/>
              <a:sym typeface="Arial"/>
            </a:endParaRPr>
          </a:p>
          <a:p>
            <a:pPr indent="0" lvl="0" marL="0" marR="0" rtl="0" algn="ctr">
              <a:lnSpc>
                <a:spcPct val="80000"/>
              </a:lnSpc>
              <a:spcBef>
                <a:spcPts val="0"/>
              </a:spcBef>
              <a:spcAft>
                <a:spcPts val="0"/>
              </a:spcAft>
              <a:buNone/>
            </a:pPr>
            <a:r>
              <a:t/>
            </a:r>
            <a:endParaRPr b="1" i="0" sz="8000" u="none" cap="none" strike="noStrike">
              <a:solidFill>
                <a:srgbClr val="FFFFFF"/>
              </a:solidFill>
              <a:latin typeface="Arial"/>
              <a:ea typeface="Arial"/>
              <a:cs typeface="Arial"/>
              <a:sym typeface="Arial"/>
            </a:endParaRPr>
          </a:p>
          <a:p>
            <a:pPr indent="0" lvl="0" marL="0" marR="0" rtl="0" algn="ctr">
              <a:lnSpc>
                <a:spcPct val="80000"/>
              </a:lnSpc>
              <a:spcBef>
                <a:spcPts val="0"/>
              </a:spcBef>
              <a:spcAft>
                <a:spcPts val="0"/>
              </a:spcAft>
              <a:buNone/>
            </a:pPr>
            <a:r>
              <a:rPr b="1" lang="en-US" sz="9600">
                <a:solidFill>
                  <a:schemeClr val="lt1"/>
                </a:solidFill>
              </a:rPr>
              <a:t>8.2 Breadth-First Search &amp; Depth-First Search</a:t>
            </a:r>
            <a:endParaRPr b="1" i="0" sz="12000" u="none" cap="none" strike="noStrik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33"/>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Suppose Mario wants to put“Have you seen Peach?” posters at every location in Mushroom Kingdom.  </a:t>
            </a:r>
            <a:endParaRPr/>
          </a:p>
        </p:txBody>
      </p:sp>
      <p:sp>
        <p:nvSpPr>
          <p:cNvPr id="324" name="Google Shape;324;p3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25" name="Google Shape;325;p3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Traversals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34"/>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Suppose Peach wants look for mario within Mushroom Kingdom.</a:t>
            </a:r>
            <a:endParaRPr/>
          </a:p>
        </p:txBody>
      </p:sp>
      <p:sp>
        <p:nvSpPr>
          <p:cNvPr id="331" name="Google Shape;331;p3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32" name="Google Shape;332;p3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 name="Shape 37"/>
        <p:cNvGrpSpPr/>
        <p:nvPr/>
      </p:nvGrpSpPr>
      <p:grpSpPr>
        <a:xfrm>
          <a:off x="0" y="0"/>
          <a:ext cx="0" cy="0"/>
          <a:chOff x="0" y="0"/>
          <a:chExt cx="0" cy="0"/>
        </a:xfrm>
      </p:grpSpPr>
      <p:sp>
        <p:nvSpPr>
          <p:cNvPr id="38" name="Google Shape;38;p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Help a plumber out!</a:t>
            </a:r>
            <a:endParaRPr/>
          </a:p>
        </p:txBody>
      </p:sp>
      <p:sp>
        <p:nvSpPr>
          <p:cNvPr id="39" name="Google Shape;39;p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But Bowser has taken peach and hid her in </a:t>
            </a:r>
            <a:r>
              <a:rPr lang="en-US"/>
              <a:t>the</a:t>
            </a:r>
            <a:r>
              <a:rPr lang="en-US"/>
              <a:t> kingdom! :(</a:t>
            </a:r>
            <a:endParaRPr/>
          </a:p>
        </p:txBody>
      </p:sp>
      <p:pic>
        <p:nvPicPr>
          <p:cNvPr id="40" name="Google Shape;40;p8"/>
          <p:cNvPicPr preferRelativeResize="0"/>
          <p:nvPr/>
        </p:nvPicPr>
        <p:blipFill>
          <a:blip r:embed="rId3">
            <a:alphaModFix/>
          </a:blip>
          <a:stretch>
            <a:fillRect/>
          </a:stretch>
        </p:blipFill>
        <p:spPr>
          <a:xfrm>
            <a:off x="14097025" y="5222275"/>
            <a:ext cx="7554150" cy="7554150"/>
          </a:xfrm>
          <a:prstGeom prst="rect">
            <a:avLst/>
          </a:prstGeom>
          <a:noFill/>
          <a:ln>
            <a:noFill/>
          </a:ln>
        </p:spPr>
      </p:pic>
      <p:pic>
        <p:nvPicPr>
          <p:cNvPr id="41" name="Google Shape;41;p8"/>
          <p:cNvPicPr preferRelativeResize="0"/>
          <p:nvPr/>
        </p:nvPicPr>
        <p:blipFill>
          <a:blip r:embed="rId4">
            <a:alphaModFix/>
          </a:blip>
          <a:stretch>
            <a:fillRect/>
          </a:stretch>
        </p:blipFill>
        <p:spPr>
          <a:xfrm>
            <a:off x="2523075" y="4655725"/>
            <a:ext cx="7554150" cy="8120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5"/>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For both of these problems, there are two options:</a:t>
            </a:r>
            <a:endParaRPr/>
          </a:p>
          <a:p>
            <a:pPr indent="-857250" lvl="0" marL="857250" rtl="0" algn="l">
              <a:lnSpc>
                <a:spcPct val="120000"/>
              </a:lnSpc>
              <a:spcBef>
                <a:spcPts val="0"/>
              </a:spcBef>
              <a:spcAft>
                <a:spcPts val="0"/>
              </a:spcAft>
              <a:buSzPts val="6000"/>
              <a:buFont typeface="Arial"/>
              <a:buChar char="•"/>
            </a:pPr>
            <a:r>
              <a:rPr lang="en-US" sz="6000"/>
              <a:t>We can first follow one path </a:t>
            </a:r>
            <a:r>
              <a:rPr lang="en-US" sz="6000"/>
              <a:t>(i.e., pick a location, then an adjacent location, then an adjacent location’s adjacent location, etc…) </a:t>
            </a:r>
            <a:r>
              <a:rPr lang="en-US" sz="6000"/>
              <a:t>and traverse it until there are no more options, then backtrack and pick a different adjacent location and continue until there are no more options. </a:t>
            </a:r>
            <a:endParaRPr sz="6000"/>
          </a:p>
        </p:txBody>
      </p:sp>
      <p:sp>
        <p:nvSpPr>
          <p:cNvPr id="338" name="Google Shape;338;p3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39" name="Google Shape;339;p3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36"/>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For both of these problems, there are two options:</a:t>
            </a:r>
            <a:endParaRPr/>
          </a:p>
          <a:p>
            <a:pPr indent="-857250" lvl="0" marL="857250" rtl="0" algn="l">
              <a:lnSpc>
                <a:spcPct val="120000"/>
              </a:lnSpc>
              <a:spcBef>
                <a:spcPts val="0"/>
              </a:spcBef>
              <a:spcAft>
                <a:spcPts val="0"/>
              </a:spcAft>
              <a:buSzPts val="6000"/>
              <a:buFont typeface="Arial"/>
              <a:buChar char="•"/>
            </a:pPr>
            <a:r>
              <a:rPr lang="en-US" sz="6000"/>
              <a:t>We can first follow one path (i.e., pick a location, then an adjacent location, then an adjacent location’s adjacent location, etc…) and traverse it until there are no more options, then backtrack and pick a different adjacent location and continue until there are no more options. This is called </a:t>
            </a:r>
            <a:r>
              <a:rPr b="1" lang="en-US" sz="6000"/>
              <a:t>depth-first search (DFS)</a:t>
            </a:r>
            <a:r>
              <a:rPr lang="en-US" sz="6000"/>
              <a:t>.</a:t>
            </a:r>
            <a:endParaRPr sz="6000"/>
          </a:p>
        </p:txBody>
      </p:sp>
      <p:sp>
        <p:nvSpPr>
          <p:cNvPr id="345" name="Google Shape;345;p3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46" name="Google Shape;346;p3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37"/>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The other option is:</a:t>
            </a:r>
            <a:endParaRPr/>
          </a:p>
          <a:p>
            <a:pPr indent="-857250" lvl="0" marL="857250" rtl="0" algn="l">
              <a:lnSpc>
                <a:spcPct val="120000"/>
              </a:lnSpc>
              <a:spcBef>
                <a:spcPts val="0"/>
              </a:spcBef>
              <a:spcAft>
                <a:spcPts val="0"/>
              </a:spcAft>
              <a:buSzPts val="6000"/>
              <a:buFont typeface="Arial"/>
              <a:buChar char="•"/>
            </a:pPr>
            <a:r>
              <a:rPr lang="en-US" sz="6000"/>
              <a:t>We can first look at all my adjacent locations, then look at all adjacent locations to those locations, then keep looking at all adjacent locations to locations we’ve already visited and continue until there are no more options. </a:t>
            </a:r>
            <a:endParaRPr sz="6000"/>
          </a:p>
        </p:txBody>
      </p:sp>
      <p:sp>
        <p:nvSpPr>
          <p:cNvPr id="352" name="Google Shape;352;p3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53" name="Google Shape;353;p3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38"/>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The other option is:</a:t>
            </a:r>
            <a:endParaRPr/>
          </a:p>
          <a:p>
            <a:pPr indent="-857250" lvl="0" marL="857250" rtl="0" algn="l">
              <a:lnSpc>
                <a:spcPct val="120000"/>
              </a:lnSpc>
              <a:spcBef>
                <a:spcPts val="0"/>
              </a:spcBef>
              <a:spcAft>
                <a:spcPts val="0"/>
              </a:spcAft>
              <a:buSzPts val="6000"/>
              <a:buFont typeface="Arial"/>
              <a:buChar char="•"/>
            </a:pPr>
            <a:r>
              <a:rPr lang="en-US" sz="6000"/>
              <a:t>We can first look at all my adjacent locations, then look at all adjacent locations to those locations, then keep looking at all adjacent locations to locations we’ve already visited and continue until there are no more options. This is called </a:t>
            </a:r>
            <a:r>
              <a:rPr b="1" lang="en-US" sz="6000"/>
              <a:t>breadth-first search (BFS)</a:t>
            </a:r>
            <a:r>
              <a:rPr lang="en-US" sz="6000"/>
              <a:t>.</a:t>
            </a:r>
            <a:endParaRPr sz="6000"/>
          </a:p>
        </p:txBody>
      </p:sp>
      <p:sp>
        <p:nvSpPr>
          <p:cNvPr id="359" name="Google Shape;359;p3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60" name="Google Shape;360;p3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39"/>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For both of these problems, there are two options:</a:t>
            </a:r>
            <a:endParaRPr/>
          </a:p>
          <a:p>
            <a:pPr indent="-857250" lvl="0" marL="857250" rtl="0" algn="l">
              <a:lnSpc>
                <a:spcPct val="120000"/>
              </a:lnSpc>
              <a:spcBef>
                <a:spcPts val="0"/>
              </a:spcBef>
              <a:spcAft>
                <a:spcPts val="0"/>
              </a:spcAft>
              <a:buSzPts val="6000"/>
              <a:buFont typeface="Arial"/>
              <a:buChar char="•"/>
            </a:pPr>
            <a:r>
              <a:rPr b="1" lang="en-US" sz="6000"/>
              <a:t>DFS (Depth-First Search)</a:t>
            </a:r>
            <a:r>
              <a:rPr lang="en-US" sz="6000"/>
              <a:t>: so-called because we completely explore one possible path before exploring other possibilities (we go deep before we go wide).</a:t>
            </a:r>
            <a:endParaRPr/>
          </a:p>
          <a:p>
            <a:pPr indent="-857250" lvl="0" marL="857250" rtl="0" algn="l">
              <a:lnSpc>
                <a:spcPct val="120000"/>
              </a:lnSpc>
              <a:spcBef>
                <a:spcPts val="0"/>
              </a:spcBef>
              <a:spcAft>
                <a:spcPts val="0"/>
              </a:spcAft>
              <a:buSzPts val="6000"/>
              <a:buFont typeface="Arial"/>
              <a:buChar char="•"/>
            </a:pPr>
            <a:r>
              <a:rPr b="1" lang="en-US" sz="6000"/>
              <a:t>BFS (Breadth-First Search)</a:t>
            </a:r>
            <a:r>
              <a:rPr lang="en-US" sz="6000"/>
              <a:t>: so-called because we explore all possible paths in parallel (we go wide before we go deep).</a:t>
            </a:r>
            <a:endParaRPr/>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366" name="Google Shape;366;p3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67" name="Google Shape;367;p3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71" name="Shape 371"/>
        <p:cNvGrpSpPr/>
        <p:nvPr/>
      </p:nvGrpSpPr>
      <p:grpSpPr>
        <a:xfrm>
          <a:off x="0" y="0"/>
          <a:ext cx="0" cy="0"/>
          <a:chOff x="0" y="0"/>
          <a:chExt cx="0" cy="0"/>
        </a:xfrm>
      </p:grpSpPr>
      <p:sp>
        <p:nvSpPr>
          <p:cNvPr id="372" name="Google Shape;372;p4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373" name="Google Shape;373;p4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374" name="Google Shape;374;p40"/>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375" name="Google Shape;375;p40"/>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376" name="Google Shape;376;p40"/>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377" name="Google Shape;377;p40"/>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378" name="Google Shape;378;p40"/>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379" name="Google Shape;379;p40"/>
          <p:cNvSpPr/>
          <p:nvPr/>
        </p:nvSpPr>
        <p:spPr>
          <a:xfrm>
            <a:off x="6708648" y="70510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380" name="Google Shape;380;p40"/>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381" name="Google Shape;381;p40"/>
          <p:cNvCxnSpPr>
            <a:stCxn id="3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2" name="Google Shape;382;p40"/>
          <p:cNvCxnSpPr>
            <a:stCxn id="374" idx="1"/>
            <a:endCxn id="3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3" name="Google Shape;383;p40"/>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4" name="Google Shape;384;p40"/>
          <p:cNvCxnSpPr>
            <a:stCxn id="379" idx="6"/>
            <a:endCxn id="3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5" name="Google Shape;385;p40"/>
          <p:cNvCxnSpPr>
            <a:stCxn id="378" idx="7"/>
            <a:endCxn id="3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6" name="Google Shape;386;p40"/>
          <p:cNvCxnSpPr>
            <a:stCxn id="378" idx="0"/>
            <a:endCxn id="3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7" name="Google Shape;387;p40"/>
          <p:cNvCxnSpPr>
            <a:endCxn id="3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8" name="Google Shape;388;p40"/>
          <p:cNvCxnSpPr>
            <a:stCxn id="3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89" name="Google Shape;389;p40"/>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0" name="Google Shape;390;p40"/>
          <p:cNvCxnSpPr>
            <a:endCxn id="3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1" name="Google Shape;391;p40"/>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2" name="Google Shape;392;p40"/>
          <p:cNvCxnSpPr>
            <a:stCxn id="3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393" name="Google Shape;393;p40"/>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394" name="Google Shape;394;p40"/>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395" name="Google Shape;395;p40"/>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6" name="Google Shape;396;p40"/>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7" name="Google Shape;397;p40"/>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8" name="Google Shape;398;p40"/>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399" name="Google Shape;399;p40"/>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400" name="Google Shape;400;p40"/>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401" name="Google Shape;401;p40"/>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402" name="Google Shape;402;p40"/>
          <p:cNvCxnSpPr>
            <a:endCxn id="3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03" name="Google Shape;403;p40"/>
          <p:cNvCxnSpPr>
            <a:stCxn id="4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04" name="Google Shape;404;p40"/>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405" name="Google Shape;405;p40"/>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406" name="Google Shape;406;p40"/>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407" name="Google Shape;407;p40"/>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408" name="Google Shape;408;p40"/>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409" name="Google Shape;409;p40"/>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410" name="Google Shape;410;p40"/>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411" name="Google Shape;411;p40"/>
          <p:cNvCxnSpPr>
            <a:stCxn id="4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412" name="Google Shape;412;p40"/>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413" name="Google Shape;413;p40"/>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414" name="Google Shape;414;p40"/>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415" name="Google Shape;415;p40"/>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416" name="Google Shape;416;p40"/>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17" name="Google Shape;417;p40"/>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21" name="Shape 421"/>
        <p:cNvGrpSpPr/>
        <p:nvPr/>
      </p:nvGrpSpPr>
      <p:grpSpPr>
        <a:xfrm>
          <a:off x="0" y="0"/>
          <a:ext cx="0" cy="0"/>
          <a:chOff x="0" y="0"/>
          <a:chExt cx="0" cy="0"/>
        </a:xfrm>
      </p:grpSpPr>
      <p:sp>
        <p:nvSpPr>
          <p:cNvPr id="422" name="Google Shape;422;p4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423" name="Google Shape;423;p4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424" name="Google Shape;424;p41"/>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425" name="Google Shape;425;p41"/>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426" name="Google Shape;426;p41"/>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427" name="Google Shape;427;p41"/>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428" name="Google Shape;428;p41"/>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429" name="Google Shape;429;p41"/>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430" name="Google Shape;430;p41"/>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431" name="Google Shape;431;p41"/>
          <p:cNvCxnSpPr>
            <a:stCxn id="4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2" name="Google Shape;432;p41"/>
          <p:cNvCxnSpPr>
            <a:stCxn id="424" idx="1"/>
            <a:endCxn id="4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3" name="Google Shape;433;p41"/>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4" name="Google Shape;434;p41"/>
          <p:cNvCxnSpPr>
            <a:stCxn id="429" idx="6"/>
            <a:endCxn id="4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5" name="Google Shape;435;p41"/>
          <p:cNvCxnSpPr>
            <a:stCxn id="428" idx="7"/>
            <a:endCxn id="4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6" name="Google Shape;436;p41"/>
          <p:cNvCxnSpPr>
            <a:stCxn id="428" idx="0"/>
            <a:endCxn id="4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7" name="Google Shape;437;p41"/>
          <p:cNvCxnSpPr>
            <a:endCxn id="4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8" name="Google Shape;438;p41"/>
          <p:cNvCxnSpPr>
            <a:stCxn id="4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39" name="Google Shape;439;p41"/>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0" name="Google Shape;440;p41"/>
          <p:cNvCxnSpPr>
            <a:endCxn id="4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1" name="Google Shape;441;p41"/>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2" name="Google Shape;442;p41"/>
          <p:cNvCxnSpPr>
            <a:stCxn id="4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443" name="Google Shape;443;p41"/>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444" name="Google Shape;444;p41"/>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445" name="Google Shape;445;p41"/>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6" name="Google Shape;446;p41"/>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7" name="Google Shape;447;p41"/>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8" name="Google Shape;448;p41"/>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49" name="Google Shape;449;p41"/>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450" name="Google Shape;450;p41"/>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451" name="Google Shape;451;p41"/>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452" name="Google Shape;452;p41"/>
          <p:cNvCxnSpPr>
            <a:endCxn id="4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53" name="Google Shape;453;p41"/>
          <p:cNvCxnSpPr>
            <a:stCxn id="4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54" name="Google Shape;454;p41"/>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455" name="Google Shape;455;p41"/>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456" name="Google Shape;456;p41"/>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457" name="Google Shape;457;p41"/>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458" name="Google Shape;458;p41"/>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459" name="Google Shape;459;p41"/>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460" name="Google Shape;460;p41"/>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461" name="Google Shape;461;p41"/>
          <p:cNvCxnSpPr>
            <a:stCxn id="4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462" name="Google Shape;462;p41"/>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463" name="Google Shape;463;p41"/>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464" name="Google Shape;464;p41"/>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465" name="Google Shape;465;p41"/>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466" name="Google Shape;466;p41"/>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67" name="Google Shape;467;p41"/>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71" name="Shape 471"/>
        <p:cNvGrpSpPr/>
        <p:nvPr/>
      </p:nvGrpSpPr>
      <p:grpSpPr>
        <a:xfrm>
          <a:off x="0" y="0"/>
          <a:ext cx="0" cy="0"/>
          <a:chOff x="0" y="0"/>
          <a:chExt cx="0" cy="0"/>
        </a:xfrm>
      </p:grpSpPr>
      <p:sp>
        <p:nvSpPr>
          <p:cNvPr id="472" name="Google Shape;472;p4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473" name="Google Shape;473;p4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474" name="Google Shape;474;p42"/>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475" name="Google Shape;475;p42"/>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476" name="Google Shape;476;p42"/>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477" name="Google Shape;477;p42"/>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478" name="Google Shape;478;p42"/>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479" name="Google Shape;479;p42"/>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480" name="Google Shape;480;p42"/>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481" name="Google Shape;481;p42"/>
          <p:cNvCxnSpPr>
            <a:stCxn id="4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2" name="Google Shape;482;p42"/>
          <p:cNvCxnSpPr>
            <a:stCxn id="474" idx="1"/>
            <a:endCxn id="4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3" name="Google Shape;483;p42"/>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4" name="Google Shape;484;p42"/>
          <p:cNvCxnSpPr>
            <a:stCxn id="479" idx="6"/>
            <a:endCxn id="4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5" name="Google Shape;485;p42"/>
          <p:cNvCxnSpPr>
            <a:stCxn id="478" idx="7"/>
            <a:endCxn id="4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6" name="Google Shape;486;p42"/>
          <p:cNvCxnSpPr>
            <a:stCxn id="478" idx="0"/>
            <a:endCxn id="4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7" name="Google Shape;487;p42"/>
          <p:cNvCxnSpPr>
            <a:endCxn id="4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8" name="Google Shape;488;p42"/>
          <p:cNvCxnSpPr>
            <a:stCxn id="4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89" name="Google Shape;489;p42"/>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0" name="Google Shape;490;p42"/>
          <p:cNvCxnSpPr>
            <a:endCxn id="4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1" name="Google Shape;491;p42"/>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2" name="Google Shape;492;p42"/>
          <p:cNvCxnSpPr>
            <a:stCxn id="4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493" name="Google Shape;493;p42"/>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494" name="Google Shape;494;p42"/>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495" name="Google Shape;495;p42"/>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6" name="Google Shape;496;p42"/>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7" name="Google Shape;497;p42"/>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8" name="Google Shape;498;p42"/>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499" name="Google Shape;499;p42"/>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500" name="Google Shape;500;p42"/>
          <p:cNvSpPr/>
          <p:nvPr/>
        </p:nvSpPr>
        <p:spPr>
          <a:xfrm>
            <a:off x="3034284" y="7794752"/>
            <a:ext cx="1645800" cy="16458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501" name="Google Shape;501;p42"/>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502" name="Google Shape;502;p42"/>
          <p:cNvCxnSpPr>
            <a:endCxn id="4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03" name="Google Shape;503;p42"/>
          <p:cNvCxnSpPr>
            <a:stCxn id="5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04" name="Google Shape;504;p42"/>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505" name="Google Shape;505;p42"/>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506" name="Google Shape;506;p42"/>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507" name="Google Shape;507;p42"/>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508" name="Google Shape;508;p42"/>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509" name="Google Shape;509;p42"/>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510" name="Google Shape;510;p42"/>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511" name="Google Shape;511;p42"/>
          <p:cNvCxnSpPr>
            <a:stCxn id="5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512" name="Google Shape;512;p42"/>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513" name="Google Shape;513;p42"/>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514" name="Google Shape;514;p42"/>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515" name="Google Shape;515;p42"/>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516" name="Google Shape;516;p42"/>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17" name="Google Shape;517;p42"/>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21" name="Shape 521"/>
        <p:cNvGrpSpPr/>
        <p:nvPr/>
      </p:nvGrpSpPr>
      <p:grpSpPr>
        <a:xfrm>
          <a:off x="0" y="0"/>
          <a:ext cx="0" cy="0"/>
          <a:chOff x="0" y="0"/>
          <a:chExt cx="0" cy="0"/>
        </a:xfrm>
      </p:grpSpPr>
      <p:sp>
        <p:nvSpPr>
          <p:cNvPr id="522" name="Google Shape;522;p4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523" name="Google Shape;523;p4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524" name="Google Shape;524;p43"/>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525" name="Google Shape;525;p43"/>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526" name="Google Shape;526;p43"/>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527" name="Google Shape;527;p43"/>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528" name="Google Shape;528;p43"/>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529" name="Google Shape;529;p43"/>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530" name="Google Shape;530;p43"/>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531" name="Google Shape;531;p43"/>
          <p:cNvCxnSpPr>
            <a:stCxn id="5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2" name="Google Shape;532;p43"/>
          <p:cNvCxnSpPr>
            <a:stCxn id="524" idx="1"/>
            <a:endCxn id="5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3" name="Google Shape;533;p43"/>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4" name="Google Shape;534;p43"/>
          <p:cNvCxnSpPr>
            <a:stCxn id="529" idx="6"/>
            <a:endCxn id="5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5" name="Google Shape;535;p43"/>
          <p:cNvCxnSpPr>
            <a:stCxn id="528" idx="7"/>
            <a:endCxn id="5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6" name="Google Shape;536;p43"/>
          <p:cNvCxnSpPr>
            <a:stCxn id="528" idx="0"/>
            <a:endCxn id="5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7" name="Google Shape;537;p43"/>
          <p:cNvCxnSpPr>
            <a:endCxn id="5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8" name="Google Shape;538;p43"/>
          <p:cNvCxnSpPr>
            <a:stCxn id="5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39" name="Google Shape;539;p43"/>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0" name="Google Shape;540;p43"/>
          <p:cNvCxnSpPr>
            <a:endCxn id="5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1" name="Google Shape;541;p43"/>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2" name="Google Shape;542;p43"/>
          <p:cNvCxnSpPr>
            <a:stCxn id="5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543" name="Google Shape;543;p43"/>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544" name="Google Shape;544;p43"/>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545" name="Google Shape;545;p43"/>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6" name="Google Shape;546;p43"/>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7" name="Google Shape;547;p43"/>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8" name="Google Shape;548;p43"/>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49" name="Google Shape;549;p43"/>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550" name="Google Shape;550;p43"/>
          <p:cNvSpPr/>
          <p:nvPr/>
        </p:nvSpPr>
        <p:spPr>
          <a:xfrm>
            <a:off x="3034284" y="7794752"/>
            <a:ext cx="1645800" cy="16458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551" name="Google Shape;551;p43"/>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552" name="Google Shape;552;p43"/>
          <p:cNvCxnSpPr>
            <a:endCxn id="5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53" name="Google Shape;553;p43"/>
          <p:cNvCxnSpPr>
            <a:stCxn id="5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54" name="Google Shape;554;p43"/>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555" name="Google Shape;555;p43"/>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556" name="Google Shape;556;p43"/>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557" name="Google Shape;557;p43"/>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558" name="Google Shape;558;p43"/>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559" name="Google Shape;559;p43"/>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560" name="Google Shape;560;p43"/>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561" name="Google Shape;561;p43"/>
          <p:cNvCxnSpPr>
            <a:stCxn id="5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562" name="Google Shape;562;p43"/>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563" name="Google Shape;563;p43"/>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564" name="Google Shape;564;p43"/>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565" name="Google Shape;565;p43"/>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566" name="Google Shape;566;p43"/>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67" name="Google Shape;567;p43"/>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71" name="Shape 571"/>
        <p:cNvGrpSpPr/>
        <p:nvPr/>
      </p:nvGrpSpPr>
      <p:grpSpPr>
        <a:xfrm>
          <a:off x="0" y="0"/>
          <a:ext cx="0" cy="0"/>
          <a:chOff x="0" y="0"/>
          <a:chExt cx="0" cy="0"/>
        </a:xfrm>
      </p:grpSpPr>
      <p:sp>
        <p:nvSpPr>
          <p:cNvPr id="572" name="Google Shape;572;p4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573" name="Google Shape;573;p4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574" name="Google Shape;574;p44"/>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575" name="Google Shape;575;p44"/>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576" name="Google Shape;576;p44"/>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577" name="Google Shape;577;p44"/>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578" name="Google Shape;578;p44"/>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579" name="Google Shape;579;p44"/>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580" name="Google Shape;580;p44"/>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581" name="Google Shape;581;p44"/>
          <p:cNvCxnSpPr>
            <a:stCxn id="5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2" name="Google Shape;582;p44"/>
          <p:cNvCxnSpPr>
            <a:stCxn id="574" idx="1"/>
            <a:endCxn id="5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3" name="Google Shape;583;p44"/>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4" name="Google Shape;584;p44"/>
          <p:cNvCxnSpPr>
            <a:stCxn id="579" idx="6"/>
            <a:endCxn id="5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5" name="Google Shape;585;p44"/>
          <p:cNvCxnSpPr>
            <a:stCxn id="578" idx="7"/>
            <a:endCxn id="5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6" name="Google Shape;586;p44"/>
          <p:cNvCxnSpPr>
            <a:stCxn id="578" idx="0"/>
            <a:endCxn id="5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7" name="Google Shape;587;p44"/>
          <p:cNvCxnSpPr>
            <a:endCxn id="5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8" name="Google Shape;588;p44"/>
          <p:cNvCxnSpPr>
            <a:stCxn id="5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89" name="Google Shape;589;p44"/>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0" name="Google Shape;590;p44"/>
          <p:cNvCxnSpPr>
            <a:endCxn id="5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1" name="Google Shape;591;p44"/>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2" name="Google Shape;592;p44"/>
          <p:cNvCxnSpPr>
            <a:stCxn id="5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593" name="Google Shape;593;p44"/>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594" name="Google Shape;594;p44"/>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595" name="Google Shape;595;p44"/>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6" name="Google Shape;596;p44"/>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7" name="Google Shape;597;p44"/>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8" name="Google Shape;598;p44"/>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599" name="Google Shape;599;p44"/>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600" name="Google Shape;600;p44"/>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601" name="Google Shape;601;p44"/>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602" name="Google Shape;602;p44"/>
          <p:cNvCxnSpPr>
            <a:endCxn id="5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03" name="Google Shape;603;p44"/>
          <p:cNvCxnSpPr>
            <a:stCxn id="6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04" name="Google Shape;604;p44"/>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605" name="Google Shape;605;p44"/>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606" name="Google Shape;606;p44"/>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607" name="Google Shape;607;p44"/>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608" name="Google Shape;608;p44"/>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609" name="Google Shape;609;p44"/>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610" name="Google Shape;610;p44"/>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611" name="Google Shape;611;p44"/>
          <p:cNvCxnSpPr>
            <a:stCxn id="6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612" name="Google Shape;612;p44"/>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613" name="Google Shape;613;p44"/>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614" name="Google Shape;614;p44"/>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615" name="Google Shape;615;p44"/>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616" name="Google Shape;616;p44"/>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17" name="Google Shape;617;p44"/>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 name="Shape 45"/>
        <p:cNvGrpSpPr/>
        <p:nvPr/>
      </p:nvGrpSpPr>
      <p:grpSpPr>
        <a:xfrm>
          <a:off x="0" y="0"/>
          <a:ext cx="0" cy="0"/>
          <a:chOff x="0" y="0"/>
          <a:chExt cx="0" cy="0"/>
        </a:xfrm>
      </p:grpSpPr>
      <p:sp>
        <p:nvSpPr>
          <p:cNvPr id="46" name="Google Shape;46;p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Help a plumber out!</a:t>
            </a:r>
            <a:endParaRPr/>
          </a:p>
        </p:txBody>
      </p:sp>
      <p:sp>
        <p:nvSpPr>
          <p:cNvPr id="47" name="Google Shape;47;p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How can we help mario find peach before the end of the day?</a:t>
            </a:r>
            <a:endParaRPr/>
          </a:p>
        </p:txBody>
      </p:sp>
      <p:pic>
        <p:nvPicPr>
          <p:cNvPr id="48" name="Google Shape;48;p9"/>
          <p:cNvPicPr preferRelativeResize="0"/>
          <p:nvPr/>
        </p:nvPicPr>
        <p:blipFill>
          <a:blip r:embed="rId3">
            <a:alphaModFix/>
          </a:blip>
          <a:stretch>
            <a:fillRect/>
          </a:stretch>
        </p:blipFill>
        <p:spPr>
          <a:xfrm>
            <a:off x="7951975" y="4079700"/>
            <a:ext cx="8480062" cy="93727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21" name="Shape 621"/>
        <p:cNvGrpSpPr/>
        <p:nvPr/>
      </p:nvGrpSpPr>
      <p:grpSpPr>
        <a:xfrm>
          <a:off x="0" y="0"/>
          <a:ext cx="0" cy="0"/>
          <a:chOff x="0" y="0"/>
          <a:chExt cx="0" cy="0"/>
        </a:xfrm>
      </p:grpSpPr>
      <p:sp>
        <p:nvSpPr>
          <p:cNvPr id="622" name="Google Shape;622;p4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623" name="Google Shape;623;p4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624" name="Google Shape;624;p45"/>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625" name="Google Shape;625;p45"/>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626" name="Google Shape;626;p45"/>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627" name="Google Shape;627;p45"/>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628" name="Google Shape;628;p45"/>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629" name="Google Shape;629;p45"/>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630" name="Google Shape;630;p45"/>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631" name="Google Shape;631;p45"/>
          <p:cNvCxnSpPr>
            <a:stCxn id="6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2" name="Google Shape;632;p45"/>
          <p:cNvCxnSpPr>
            <a:stCxn id="624" idx="1"/>
            <a:endCxn id="6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3" name="Google Shape;633;p45"/>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4" name="Google Shape;634;p45"/>
          <p:cNvCxnSpPr>
            <a:stCxn id="629" idx="6"/>
            <a:endCxn id="6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5" name="Google Shape;635;p45"/>
          <p:cNvCxnSpPr>
            <a:stCxn id="628" idx="7"/>
            <a:endCxn id="6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6" name="Google Shape;636;p45"/>
          <p:cNvCxnSpPr>
            <a:stCxn id="628" idx="0"/>
            <a:endCxn id="6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7" name="Google Shape;637;p45"/>
          <p:cNvCxnSpPr>
            <a:endCxn id="6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8" name="Google Shape;638;p45"/>
          <p:cNvCxnSpPr>
            <a:stCxn id="6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39" name="Google Shape;639;p45"/>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0" name="Google Shape;640;p45"/>
          <p:cNvCxnSpPr>
            <a:endCxn id="6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1" name="Google Shape;641;p45"/>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2" name="Google Shape;642;p45"/>
          <p:cNvCxnSpPr>
            <a:stCxn id="6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643" name="Google Shape;643;p45"/>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644" name="Google Shape;644;p45"/>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645" name="Google Shape;645;p45"/>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6" name="Google Shape;646;p45"/>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7" name="Google Shape;647;p45"/>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8" name="Google Shape;648;p45"/>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49" name="Google Shape;649;p45"/>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650" name="Google Shape;650;p45"/>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651" name="Google Shape;651;p45"/>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652" name="Google Shape;652;p45"/>
          <p:cNvCxnSpPr>
            <a:endCxn id="6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53" name="Google Shape;653;p45"/>
          <p:cNvCxnSpPr>
            <a:stCxn id="6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54" name="Google Shape;654;p45"/>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655" name="Google Shape;655;p45"/>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656" name="Google Shape;656;p45"/>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657" name="Google Shape;657;p45"/>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658" name="Google Shape;658;p45"/>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659" name="Google Shape;659;p45"/>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660" name="Google Shape;660;p45"/>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661" name="Google Shape;661;p45"/>
          <p:cNvCxnSpPr>
            <a:stCxn id="6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662" name="Google Shape;662;p45"/>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663" name="Google Shape;663;p45"/>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664" name="Google Shape;664;p45"/>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665" name="Google Shape;665;p45"/>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666" name="Google Shape;666;p45"/>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67" name="Google Shape;667;p45"/>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71" name="Shape 671"/>
        <p:cNvGrpSpPr/>
        <p:nvPr/>
      </p:nvGrpSpPr>
      <p:grpSpPr>
        <a:xfrm>
          <a:off x="0" y="0"/>
          <a:ext cx="0" cy="0"/>
          <a:chOff x="0" y="0"/>
          <a:chExt cx="0" cy="0"/>
        </a:xfrm>
      </p:grpSpPr>
      <p:sp>
        <p:nvSpPr>
          <p:cNvPr id="672" name="Google Shape;672;p4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673" name="Google Shape;673;p4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674" name="Google Shape;674;p46"/>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675" name="Google Shape;675;p46"/>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676" name="Google Shape;676;p46"/>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677" name="Google Shape;677;p46"/>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678" name="Google Shape;678;p46"/>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679" name="Google Shape;679;p46"/>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680" name="Google Shape;680;p46"/>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681" name="Google Shape;681;p46"/>
          <p:cNvCxnSpPr>
            <a:stCxn id="6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2" name="Google Shape;682;p46"/>
          <p:cNvCxnSpPr>
            <a:stCxn id="674" idx="1"/>
            <a:endCxn id="6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3" name="Google Shape;683;p46"/>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4" name="Google Shape;684;p46"/>
          <p:cNvCxnSpPr>
            <a:stCxn id="679" idx="6"/>
            <a:endCxn id="6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5" name="Google Shape;685;p46"/>
          <p:cNvCxnSpPr>
            <a:stCxn id="678" idx="7"/>
            <a:endCxn id="6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6" name="Google Shape;686;p46"/>
          <p:cNvCxnSpPr>
            <a:stCxn id="678" idx="0"/>
            <a:endCxn id="6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7" name="Google Shape;687;p46"/>
          <p:cNvCxnSpPr>
            <a:endCxn id="6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8" name="Google Shape;688;p46"/>
          <p:cNvCxnSpPr>
            <a:stCxn id="6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89" name="Google Shape;689;p46"/>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0" name="Google Shape;690;p46"/>
          <p:cNvCxnSpPr>
            <a:endCxn id="6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1" name="Google Shape;691;p46"/>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2" name="Google Shape;692;p46"/>
          <p:cNvCxnSpPr>
            <a:stCxn id="6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693" name="Google Shape;693;p46"/>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694" name="Google Shape;694;p46"/>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695" name="Google Shape;695;p46"/>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6" name="Google Shape;696;p46"/>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7" name="Google Shape;697;p46"/>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8" name="Google Shape;698;p46"/>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699" name="Google Shape;699;p46"/>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700" name="Google Shape;700;p46"/>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701" name="Google Shape;701;p46"/>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702" name="Google Shape;702;p46"/>
          <p:cNvCxnSpPr>
            <a:endCxn id="6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03" name="Google Shape;703;p46"/>
          <p:cNvCxnSpPr>
            <a:stCxn id="7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04" name="Google Shape;704;p46"/>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705" name="Google Shape;705;p46"/>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706" name="Google Shape;706;p46"/>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707" name="Google Shape;707;p46"/>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708" name="Google Shape;708;p46"/>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709" name="Google Shape;709;p46"/>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710" name="Google Shape;710;p46"/>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711" name="Google Shape;711;p46"/>
          <p:cNvCxnSpPr>
            <a:stCxn id="7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712" name="Google Shape;712;p46"/>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713" name="Google Shape;713;p46"/>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714" name="Google Shape;714;p46"/>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715" name="Google Shape;715;p46"/>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716" name="Google Shape;716;p46"/>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17" name="Google Shape;717;p46"/>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721" name="Shape 721"/>
        <p:cNvGrpSpPr/>
        <p:nvPr/>
      </p:nvGrpSpPr>
      <p:grpSpPr>
        <a:xfrm>
          <a:off x="0" y="0"/>
          <a:ext cx="0" cy="0"/>
          <a:chOff x="0" y="0"/>
          <a:chExt cx="0" cy="0"/>
        </a:xfrm>
      </p:grpSpPr>
      <p:sp>
        <p:nvSpPr>
          <p:cNvPr id="722" name="Google Shape;722;p4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723" name="Google Shape;723;p4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724" name="Google Shape;724;p47"/>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725" name="Google Shape;725;p47"/>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726" name="Google Shape;726;p47"/>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727" name="Google Shape;727;p47"/>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728" name="Google Shape;728;p47"/>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729" name="Google Shape;729;p47"/>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730" name="Google Shape;730;p47"/>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731" name="Google Shape;731;p47"/>
          <p:cNvCxnSpPr>
            <a:stCxn id="7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2" name="Google Shape;732;p47"/>
          <p:cNvCxnSpPr>
            <a:stCxn id="724" idx="1"/>
            <a:endCxn id="7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3" name="Google Shape;733;p47"/>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4" name="Google Shape;734;p47"/>
          <p:cNvCxnSpPr>
            <a:stCxn id="729" idx="6"/>
            <a:endCxn id="7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5" name="Google Shape;735;p47"/>
          <p:cNvCxnSpPr>
            <a:stCxn id="728" idx="7"/>
            <a:endCxn id="7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6" name="Google Shape;736;p47"/>
          <p:cNvCxnSpPr>
            <a:stCxn id="728" idx="0"/>
            <a:endCxn id="7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7" name="Google Shape;737;p47"/>
          <p:cNvCxnSpPr>
            <a:endCxn id="7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8" name="Google Shape;738;p47"/>
          <p:cNvCxnSpPr>
            <a:stCxn id="7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39" name="Google Shape;739;p47"/>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0" name="Google Shape;740;p47"/>
          <p:cNvCxnSpPr>
            <a:endCxn id="7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1" name="Google Shape;741;p47"/>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2" name="Google Shape;742;p47"/>
          <p:cNvCxnSpPr>
            <a:stCxn id="7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743" name="Google Shape;743;p47"/>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744" name="Google Shape;744;p47"/>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745" name="Google Shape;745;p47"/>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6" name="Google Shape;746;p47"/>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7" name="Google Shape;747;p47"/>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8" name="Google Shape;748;p47"/>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49" name="Google Shape;749;p47"/>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750" name="Google Shape;750;p47"/>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751" name="Google Shape;751;p47"/>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752" name="Google Shape;752;p47"/>
          <p:cNvCxnSpPr>
            <a:endCxn id="7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53" name="Google Shape;753;p47"/>
          <p:cNvCxnSpPr>
            <a:stCxn id="7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54" name="Google Shape;754;p47"/>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755" name="Google Shape;755;p47"/>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756" name="Google Shape;756;p47"/>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757" name="Google Shape;757;p47"/>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758" name="Google Shape;758;p47"/>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759" name="Google Shape;759;p47"/>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760" name="Google Shape;760;p47"/>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761" name="Google Shape;761;p47"/>
          <p:cNvCxnSpPr>
            <a:stCxn id="7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762" name="Google Shape;762;p47"/>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763" name="Google Shape;763;p47"/>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764" name="Google Shape;764;p47"/>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765" name="Google Shape;765;p47"/>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766" name="Google Shape;766;p47"/>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67" name="Google Shape;767;p47"/>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771" name="Shape 771"/>
        <p:cNvGrpSpPr/>
        <p:nvPr/>
      </p:nvGrpSpPr>
      <p:grpSpPr>
        <a:xfrm>
          <a:off x="0" y="0"/>
          <a:ext cx="0" cy="0"/>
          <a:chOff x="0" y="0"/>
          <a:chExt cx="0" cy="0"/>
        </a:xfrm>
      </p:grpSpPr>
      <p:sp>
        <p:nvSpPr>
          <p:cNvPr id="772" name="Google Shape;772;p4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773" name="Google Shape;773;p4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774" name="Google Shape;774;p48"/>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775" name="Google Shape;775;p48"/>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776" name="Google Shape;776;p48"/>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777" name="Google Shape;777;p48"/>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778" name="Google Shape;778;p48"/>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779" name="Google Shape;779;p48"/>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780" name="Google Shape;780;p48"/>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781" name="Google Shape;781;p48"/>
          <p:cNvCxnSpPr>
            <a:stCxn id="7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2" name="Google Shape;782;p48"/>
          <p:cNvCxnSpPr>
            <a:stCxn id="774" idx="1"/>
            <a:endCxn id="7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3" name="Google Shape;783;p48"/>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4" name="Google Shape;784;p48"/>
          <p:cNvCxnSpPr>
            <a:stCxn id="779" idx="6"/>
            <a:endCxn id="7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5" name="Google Shape;785;p48"/>
          <p:cNvCxnSpPr>
            <a:stCxn id="778" idx="7"/>
            <a:endCxn id="7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6" name="Google Shape;786;p48"/>
          <p:cNvCxnSpPr>
            <a:stCxn id="778" idx="0"/>
            <a:endCxn id="7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7" name="Google Shape;787;p48"/>
          <p:cNvCxnSpPr>
            <a:endCxn id="7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8" name="Google Shape;788;p48"/>
          <p:cNvCxnSpPr>
            <a:stCxn id="7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89" name="Google Shape;789;p48"/>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0" name="Google Shape;790;p48"/>
          <p:cNvCxnSpPr>
            <a:endCxn id="7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1" name="Google Shape;791;p48"/>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2" name="Google Shape;792;p48"/>
          <p:cNvCxnSpPr>
            <a:stCxn id="7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793" name="Google Shape;793;p48"/>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794" name="Google Shape;794;p48"/>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795" name="Google Shape;795;p48"/>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6" name="Google Shape;796;p48"/>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7" name="Google Shape;797;p48"/>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8" name="Google Shape;798;p48"/>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799" name="Google Shape;799;p48"/>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800" name="Google Shape;800;p48"/>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801" name="Google Shape;801;p48"/>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802" name="Google Shape;802;p48"/>
          <p:cNvCxnSpPr>
            <a:endCxn id="7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03" name="Google Shape;803;p48"/>
          <p:cNvCxnSpPr>
            <a:stCxn id="8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04" name="Google Shape;804;p48"/>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805" name="Google Shape;805;p48"/>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806" name="Google Shape;806;p48"/>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807" name="Google Shape;807;p48"/>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808" name="Google Shape;808;p48"/>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809" name="Google Shape;809;p48"/>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810" name="Google Shape;810;p48"/>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811" name="Google Shape;811;p48"/>
          <p:cNvCxnSpPr>
            <a:stCxn id="8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812" name="Google Shape;812;p48"/>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813" name="Google Shape;813;p48"/>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814" name="Google Shape;814;p48"/>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815" name="Google Shape;815;p48"/>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816" name="Google Shape;816;p48"/>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17" name="Google Shape;817;p48"/>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821" name="Shape 821"/>
        <p:cNvGrpSpPr/>
        <p:nvPr/>
      </p:nvGrpSpPr>
      <p:grpSpPr>
        <a:xfrm>
          <a:off x="0" y="0"/>
          <a:ext cx="0" cy="0"/>
          <a:chOff x="0" y="0"/>
          <a:chExt cx="0" cy="0"/>
        </a:xfrm>
      </p:grpSpPr>
      <p:sp>
        <p:nvSpPr>
          <p:cNvPr id="822" name="Google Shape;822;p4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823" name="Google Shape;823;p4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824" name="Google Shape;824;p49"/>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825" name="Google Shape;825;p49"/>
          <p:cNvSpPr/>
          <p:nvPr/>
        </p:nvSpPr>
        <p:spPr>
          <a:xfrm>
            <a:off x="11213592" y="10512552"/>
            <a:ext cx="1645800" cy="1645800"/>
          </a:xfrm>
          <a:prstGeom prst="ellipse">
            <a:avLst/>
          </a:prstGeom>
          <a:solidFill>
            <a:srgbClr val="385998"/>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826" name="Google Shape;826;p49"/>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827" name="Google Shape;827;p49"/>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828" name="Google Shape;828;p49"/>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829" name="Google Shape;829;p49"/>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830" name="Google Shape;830;p49"/>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831" name="Google Shape;831;p49"/>
          <p:cNvCxnSpPr>
            <a:stCxn id="8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2" name="Google Shape;832;p49"/>
          <p:cNvCxnSpPr>
            <a:stCxn id="824" idx="1"/>
            <a:endCxn id="8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3" name="Google Shape;833;p49"/>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4" name="Google Shape;834;p49"/>
          <p:cNvCxnSpPr>
            <a:stCxn id="829" idx="6"/>
            <a:endCxn id="8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5" name="Google Shape;835;p49"/>
          <p:cNvCxnSpPr>
            <a:stCxn id="828" idx="7"/>
            <a:endCxn id="8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6" name="Google Shape;836;p49"/>
          <p:cNvCxnSpPr>
            <a:stCxn id="828" idx="0"/>
            <a:endCxn id="8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7" name="Google Shape;837;p49"/>
          <p:cNvCxnSpPr>
            <a:endCxn id="8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8" name="Google Shape;838;p49"/>
          <p:cNvCxnSpPr>
            <a:stCxn id="8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39" name="Google Shape;839;p49"/>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0" name="Google Shape;840;p49"/>
          <p:cNvCxnSpPr>
            <a:endCxn id="8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1" name="Google Shape;841;p49"/>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2" name="Google Shape;842;p49"/>
          <p:cNvCxnSpPr>
            <a:stCxn id="8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843" name="Google Shape;843;p49"/>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844" name="Google Shape;844;p49"/>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845" name="Google Shape;845;p49"/>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6" name="Google Shape;846;p49"/>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7" name="Google Shape;847;p49"/>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8" name="Google Shape;848;p49"/>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49" name="Google Shape;849;p49"/>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850" name="Google Shape;850;p49"/>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851" name="Google Shape;851;p49"/>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852" name="Google Shape;852;p49"/>
          <p:cNvCxnSpPr>
            <a:endCxn id="8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53" name="Google Shape;853;p49"/>
          <p:cNvCxnSpPr>
            <a:stCxn id="8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54" name="Google Shape;854;p49"/>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855" name="Google Shape;855;p49"/>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856" name="Google Shape;856;p49"/>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857" name="Google Shape;857;p49"/>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858" name="Google Shape;858;p49"/>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859" name="Google Shape;859;p49"/>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860" name="Google Shape;860;p49"/>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861" name="Google Shape;861;p49"/>
          <p:cNvCxnSpPr>
            <a:stCxn id="8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862" name="Google Shape;862;p49"/>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863" name="Google Shape;863;p49"/>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864" name="Google Shape;864;p49"/>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865" name="Google Shape;865;p49"/>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866" name="Google Shape;866;p49"/>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67" name="Google Shape;867;p49"/>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871" name="Shape 871"/>
        <p:cNvGrpSpPr/>
        <p:nvPr/>
      </p:nvGrpSpPr>
      <p:grpSpPr>
        <a:xfrm>
          <a:off x="0" y="0"/>
          <a:ext cx="0" cy="0"/>
          <a:chOff x="0" y="0"/>
          <a:chExt cx="0" cy="0"/>
        </a:xfrm>
      </p:grpSpPr>
      <p:sp>
        <p:nvSpPr>
          <p:cNvPr id="872" name="Google Shape;872;p5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873" name="Google Shape;873;p5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874" name="Google Shape;874;p50"/>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875" name="Google Shape;875;p50"/>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876" name="Google Shape;876;p50"/>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877" name="Google Shape;877;p50"/>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878" name="Google Shape;878;p50"/>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879" name="Google Shape;879;p50"/>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880" name="Google Shape;880;p50"/>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881" name="Google Shape;881;p50"/>
          <p:cNvCxnSpPr>
            <a:stCxn id="8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2" name="Google Shape;882;p50"/>
          <p:cNvCxnSpPr>
            <a:stCxn id="874" idx="1"/>
            <a:endCxn id="8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3" name="Google Shape;883;p50"/>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4" name="Google Shape;884;p50"/>
          <p:cNvCxnSpPr>
            <a:stCxn id="879" idx="6"/>
            <a:endCxn id="8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5" name="Google Shape;885;p50"/>
          <p:cNvCxnSpPr>
            <a:stCxn id="878" idx="7"/>
            <a:endCxn id="8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6" name="Google Shape;886;p50"/>
          <p:cNvCxnSpPr>
            <a:stCxn id="878" idx="0"/>
            <a:endCxn id="8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7" name="Google Shape;887;p50"/>
          <p:cNvCxnSpPr>
            <a:endCxn id="8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8" name="Google Shape;888;p50"/>
          <p:cNvCxnSpPr>
            <a:stCxn id="8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89" name="Google Shape;889;p50"/>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0" name="Google Shape;890;p50"/>
          <p:cNvCxnSpPr>
            <a:endCxn id="8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1" name="Google Shape;891;p50"/>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2" name="Google Shape;892;p50"/>
          <p:cNvCxnSpPr>
            <a:stCxn id="8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893" name="Google Shape;893;p50"/>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894" name="Google Shape;894;p50"/>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895" name="Google Shape;895;p50"/>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6" name="Google Shape;896;p50"/>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7" name="Google Shape;897;p50"/>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8" name="Google Shape;898;p50"/>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899" name="Google Shape;899;p50"/>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900" name="Google Shape;900;p50"/>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901" name="Google Shape;901;p50"/>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902" name="Google Shape;902;p50"/>
          <p:cNvCxnSpPr>
            <a:endCxn id="8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03" name="Google Shape;903;p50"/>
          <p:cNvCxnSpPr>
            <a:stCxn id="9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04" name="Google Shape;904;p50"/>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905" name="Google Shape;905;p50"/>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906" name="Google Shape;906;p50"/>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907" name="Google Shape;907;p50"/>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908" name="Google Shape;908;p50"/>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909" name="Google Shape;909;p50"/>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910" name="Google Shape;910;p50"/>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911" name="Google Shape;911;p50"/>
          <p:cNvCxnSpPr>
            <a:stCxn id="9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912" name="Google Shape;912;p50"/>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913" name="Google Shape;913;p50"/>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914" name="Google Shape;914;p50"/>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915" name="Google Shape;915;p50"/>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916" name="Google Shape;916;p50"/>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17" name="Google Shape;917;p50"/>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921" name="Shape 921"/>
        <p:cNvGrpSpPr/>
        <p:nvPr/>
      </p:nvGrpSpPr>
      <p:grpSpPr>
        <a:xfrm>
          <a:off x="0" y="0"/>
          <a:ext cx="0" cy="0"/>
          <a:chOff x="0" y="0"/>
          <a:chExt cx="0" cy="0"/>
        </a:xfrm>
      </p:grpSpPr>
      <p:sp>
        <p:nvSpPr>
          <p:cNvPr id="922" name="Google Shape;922;p5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923" name="Google Shape;923;p5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924" name="Google Shape;924;p51"/>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925" name="Google Shape;925;p51"/>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926" name="Google Shape;926;p51"/>
          <p:cNvSpPr/>
          <p:nvPr/>
        </p:nvSpPr>
        <p:spPr>
          <a:xfrm>
            <a:off x="8342376" y="1133551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927" name="Google Shape;927;p51"/>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928" name="Google Shape;928;p51"/>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929" name="Google Shape;929;p51"/>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930" name="Google Shape;930;p51"/>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931" name="Google Shape;931;p51"/>
          <p:cNvCxnSpPr>
            <a:stCxn id="9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2" name="Google Shape;932;p51"/>
          <p:cNvCxnSpPr>
            <a:stCxn id="924" idx="1"/>
            <a:endCxn id="9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3" name="Google Shape;933;p51"/>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4" name="Google Shape;934;p51"/>
          <p:cNvCxnSpPr>
            <a:stCxn id="929" idx="6"/>
            <a:endCxn id="9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5" name="Google Shape;935;p51"/>
          <p:cNvCxnSpPr>
            <a:stCxn id="928" idx="7"/>
            <a:endCxn id="9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6" name="Google Shape;936;p51"/>
          <p:cNvCxnSpPr>
            <a:stCxn id="928" idx="0"/>
            <a:endCxn id="9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7" name="Google Shape;937;p51"/>
          <p:cNvCxnSpPr>
            <a:endCxn id="9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8" name="Google Shape;938;p51"/>
          <p:cNvCxnSpPr>
            <a:stCxn id="9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39" name="Google Shape;939;p51"/>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0" name="Google Shape;940;p51"/>
          <p:cNvCxnSpPr>
            <a:endCxn id="9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1" name="Google Shape;941;p51"/>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2" name="Google Shape;942;p51"/>
          <p:cNvCxnSpPr>
            <a:stCxn id="9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943" name="Google Shape;943;p51"/>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944" name="Google Shape;944;p51"/>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945" name="Google Shape;945;p51"/>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6" name="Google Shape;946;p51"/>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7" name="Google Shape;947;p51"/>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8" name="Google Shape;948;p51"/>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49" name="Google Shape;949;p51"/>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950" name="Google Shape;950;p51"/>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951" name="Google Shape;951;p51"/>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952" name="Google Shape;952;p51"/>
          <p:cNvCxnSpPr>
            <a:endCxn id="9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53" name="Google Shape;953;p51"/>
          <p:cNvCxnSpPr>
            <a:stCxn id="9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54" name="Google Shape;954;p51"/>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955" name="Google Shape;955;p51"/>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956" name="Google Shape;956;p51"/>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957" name="Google Shape;957;p51"/>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958" name="Google Shape;958;p51"/>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959" name="Google Shape;959;p51"/>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960" name="Google Shape;960;p51"/>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961" name="Google Shape;961;p51"/>
          <p:cNvCxnSpPr>
            <a:stCxn id="9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962" name="Google Shape;962;p51"/>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963" name="Google Shape;963;p51"/>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964" name="Google Shape;964;p51"/>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965" name="Google Shape;965;p51"/>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966" name="Google Shape;966;p51"/>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67" name="Google Shape;967;p51"/>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971" name="Shape 971"/>
        <p:cNvGrpSpPr/>
        <p:nvPr/>
      </p:nvGrpSpPr>
      <p:grpSpPr>
        <a:xfrm>
          <a:off x="0" y="0"/>
          <a:ext cx="0" cy="0"/>
          <a:chOff x="0" y="0"/>
          <a:chExt cx="0" cy="0"/>
        </a:xfrm>
      </p:grpSpPr>
      <p:sp>
        <p:nvSpPr>
          <p:cNvPr id="972" name="Google Shape;972;p5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973" name="Google Shape;973;p5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974" name="Google Shape;974;p52"/>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975" name="Google Shape;975;p52"/>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976" name="Google Shape;976;p52"/>
          <p:cNvSpPr/>
          <p:nvPr/>
        </p:nvSpPr>
        <p:spPr>
          <a:xfrm>
            <a:off x="8342376" y="1133551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977" name="Google Shape;977;p52"/>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978" name="Google Shape;978;p52"/>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979" name="Google Shape;979;p52"/>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980" name="Google Shape;980;p52"/>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981" name="Google Shape;981;p52"/>
          <p:cNvCxnSpPr>
            <a:stCxn id="9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2" name="Google Shape;982;p52"/>
          <p:cNvCxnSpPr>
            <a:stCxn id="974" idx="1"/>
            <a:endCxn id="9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3" name="Google Shape;983;p52"/>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4" name="Google Shape;984;p52"/>
          <p:cNvCxnSpPr>
            <a:stCxn id="979" idx="6"/>
            <a:endCxn id="9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5" name="Google Shape;985;p52"/>
          <p:cNvCxnSpPr>
            <a:stCxn id="978" idx="7"/>
            <a:endCxn id="9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6" name="Google Shape;986;p52"/>
          <p:cNvCxnSpPr>
            <a:stCxn id="978" idx="0"/>
            <a:endCxn id="9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7" name="Google Shape;987;p52"/>
          <p:cNvCxnSpPr>
            <a:endCxn id="9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8" name="Google Shape;988;p52"/>
          <p:cNvCxnSpPr>
            <a:stCxn id="9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89" name="Google Shape;989;p52"/>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0" name="Google Shape;990;p52"/>
          <p:cNvCxnSpPr>
            <a:endCxn id="9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1" name="Google Shape;991;p52"/>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2" name="Google Shape;992;p52"/>
          <p:cNvCxnSpPr>
            <a:stCxn id="9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993" name="Google Shape;993;p52"/>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994" name="Google Shape;994;p52"/>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995" name="Google Shape;995;p52"/>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6" name="Google Shape;996;p52"/>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7" name="Google Shape;997;p52"/>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8" name="Google Shape;998;p52"/>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999" name="Google Shape;999;p52"/>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000" name="Google Shape;1000;p52"/>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001" name="Google Shape;1001;p52"/>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002" name="Google Shape;1002;p52"/>
          <p:cNvCxnSpPr>
            <a:endCxn id="9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03" name="Google Shape;1003;p52"/>
          <p:cNvCxnSpPr>
            <a:stCxn id="10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04" name="Google Shape;1004;p52"/>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005" name="Google Shape;1005;p52"/>
          <p:cNvSpPr/>
          <p:nvPr/>
        </p:nvSpPr>
        <p:spPr>
          <a:xfrm>
            <a:off x="5533644" y="11796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006" name="Google Shape;1006;p52"/>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007" name="Google Shape;1007;p52"/>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008" name="Google Shape;1008;p52"/>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009" name="Google Shape;1009;p52"/>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010" name="Google Shape;1010;p52"/>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011" name="Google Shape;1011;p52"/>
          <p:cNvCxnSpPr>
            <a:stCxn id="10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012" name="Google Shape;1012;p52"/>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013" name="Google Shape;1013;p52"/>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014" name="Google Shape;1014;p52"/>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015" name="Google Shape;1015;p52"/>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016" name="Google Shape;1016;p52"/>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17" name="Google Shape;1017;p52"/>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021" name="Shape 1021"/>
        <p:cNvGrpSpPr/>
        <p:nvPr/>
      </p:nvGrpSpPr>
      <p:grpSpPr>
        <a:xfrm>
          <a:off x="0" y="0"/>
          <a:ext cx="0" cy="0"/>
          <a:chOff x="0" y="0"/>
          <a:chExt cx="0" cy="0"/>
        </a:xfrm>
      </p:grpSpPr>
      <p:sp>
        <p:nvSpPr>
          <p:cNvPr id="1022" name="Google Shape;1022;p5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023" name="Google Shape;1023;p5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1024" name="Google Shape;1024;p53"/>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025" name="Google Shape;1025;p53"/>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026" name="Google Shape;1026;p53"/>
          <p:cNvSpPr/>
          <p:nvPr/>
        </p:nvSpPr>
        <p:spPr>
          <a:xfrm>
            <a:off x="8342376" y="1133551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027" name="Google Shape;1027;p53"/>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028" name="Google Shape;1028;p53"/>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029" name="Google Shape;1029;p53"/>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030" name="Google Shape;1030;p53"/>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031" name="Google Shape;1031;p53"/>
          <p:cNvCxnSpPr>
            <a:stCxn id="10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2" name="Google Shape;1032;p53"/>
          <p:cNvCxnSpPr>
            <a:stCxn id="1024" idx="1"/>
            <a:endCxn id="10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3" name="Google Shape;1033;p53"/>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4" name="Google Shape;1034;p53"/>
          <p:cNvCxnSpPr>
            <a:stCxn id="1029" idx="6"/>
            <a:endCxn id="10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5" name="Google Shape;1035;p53"/>
          <p:cNvCxnSpPr>
            <a:stCxn id="1028" idx="7"/>
            <a:endCxn id="10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6" name="Google Shape;1036;p53"/>
          <p:cNvCxnSpPr>
            <a:stCxn id="1028" idx="0"/>
            <a:endCxn id="10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7" name="Google Shape;1037;p53"/>
          <p:cNvCxnSpPr>
            <a:endCxn id="10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8" name="Google Shape;1038;p53"/>
          <p:cNvCxnSpPr>
            <a:stCxn id="10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39" name="Google Shape;1039;p53"/>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0" name="Google Shape;1040;p53"/>
          <p:cNvCxnSpPr>
            <a:endCxn id="10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1" name="Google Shape;1041;p53"/>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2" name="Google Shape;1042;p53"/>
          <p:cNvCxnSpPr>
            <a:stCxn id="10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043" name="Google Shape;1043;p53"/>
          <p:cNvSpPr/>
          <p:nvPr/>
        </p:nvSpPr>
        <p:spPr>
          <a:xfrm>
            <a:off x="14567916" y="11667744"/>
            <a:ext cx="1645800" cy="16458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044" name="Google Shape;1044;p53"/>
          <p:cNvSpPr/>
          <p:nvPr/>
        </p:nvSpPr>
        <p:spPr>
          <a:xfrm>
            <a:off x="15893795" y="8866632"/>
            <a:ext cx="1645800" cy="1645800"/>
          </a:xfrm>
          <a:prstGeom prst="ellipse">
            <a:avLst/>
          </a:prstGeom>
          <a:solidFill>
            <a:srgbClr val="00B0F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045" name="Google Shape;1045;p53"/>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6" name="Google Shape;1046;p53"/>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7" name="Google Shape;1047;p53"/>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8" name="Google Shape;1048;p53"/>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49" name="Google Shape;1049;p53"/>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050" name="Google Shape;1050;p53"/>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051" name="Google Shape;1051;p53"/>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052" name="Google Shape;1052;p53"/>
          <p:cNvCxnSpPr>
            <a:endCxn id="10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53" name="Google Shape;1053;p53"/>
          <p:cNvCxnSpPr>
            <a:stCxn id="10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54" name="Google Shape;1054;p53"/>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055" name="Google Shape;1055;p53"/>
          <p:cNvSpPr/>
          <p:nvPr/>
        </p:nvSpPr>
        <p:spPr>
          <a:xfrm>
            <a:off x="5533644" y="11796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056" name="Google Shape;1056;p53"/>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057" name="Google Shape;1057;p53"/>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058" name="Google Shape;1058;p53"/>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059" name="Google Shape;1059;p53"/>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060" name="Google Shape;1060;p53"/>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061" name="Google Shape;1061;p53"/>
          <p:cNvCxnSpPr>
            <a:stCxn id="10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062" name="Google Shape;1062;p53"/>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063" name="Google Shape;1063;p53"/>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064" name="Google Shape;1064;p53"/>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065" name="Google Shape;1065;p53"/>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066" name="Google Shape;1066;p53"/>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67" name="Google Shape;1067;p53"/>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071" name="Shape 1071"/>
        <p:cNvGrpSpPr/>
        <p:nvPr/>
      </p:nvGrpSpPr>
      <p:grpSpPr>
        <a:xfrm>
          <a:off x="0" y="0"/>
          <a:ext cx="0" cy="0"/>
          <a:chOff x="0" y="0"/>
          <a:chExt cx="0" cy="0"/>
        </a:xfrm>
      </p:grpSpPr>
      <p:sp>
        <p:nvSpPr>
          <p:cNvPr id="1072" name="Google Shape;1072;p5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073" name="Google Shape;1073;p5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1074" name="Google Shape;1074;p54"/>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075" name="Google Shape;1075;p54"/>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076" name="Google Shape;1076;p54"/>
          <p:cNvSpPr/>
          <p:nvPr/>
        </p:nvSpPr>
        <p:spPr>
          <a:xfrm>
            <a:off x="8342376" y="1133551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077" name="Google Shape;1077;p54"/>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078" name="Google Shape;1078;p54"/>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079" name="Google Shape;1079;p54"/>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080" name="Google Shape;1080;p54"/>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081" name="Google Shape;1081;p54"/>
          <p:cNvCxnSpPr>
            <a:stCxn id="10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2" name="Google Shape;1082;p54"/>
          <p:cNvCxnSpPr>
            <a:stCxn id="1074" idx="1"/>
            <a:endCxn id="10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3" name="Google Shape;1083;p54"/>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4" name="Google Shape;1084;p54"/>
          <p:cNvCxnSpPr>
            <a:stCxn id="1079" idx="6"/>
            <a:endCxn id="10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5" name="Google Shape;1085;p54"/>
          <p:cNvCxnSpPr>
            <a:stCxn id="1078" idx="7"/>
            <a:endCxn id="10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6" name="Google Shape;1086;p54"/>
          <p:cNvCxnSpPr>
            <a:stCxn id="1078" idx="0"/>
            <a:endCxn id="10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7" name="Google Shape;1087;p54"/>
          <p:cNvCxnSpPr>
            <a:endCxn id="10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8" name="Google Shape;1088;p54"/>
          <p:cNvCxnSpPr>
            <a:stCxn id="10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89" name="Google Shape;1089;p54"/>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0" name="Google Shape;1090;p54"/>
          <p:cNvCxnSpPr>
            <a:endCxn id="10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1" name="Google Shape;1091;p54"/>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2" name="Google Shape;1092;p54"/>
          <p:cNvCxnSpPr>
            <a:stCxn id="10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093" name="Google Shape;1093;p54"/>
          <p:cNvSpPr/>
          <p:nvPr/>
        </p:nvSpPr>
        <p:spPr>
          <a:xfrm>
            <a:off x="14567916" y="11667744"/>
            <a:ext cx="1645800" cy="1645800"/>
          </a:xfrm>
          <a:prstGeom prst="ellipse">
            <a:avLst/>
          </a:prstGeom>
          <a:solidFill>
            <a:srgbClr val="00B0F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094" name="Google Shape;1094;p54"/>
          <p:cNvSpPr/>
          <p:nvPr/>
        </p:nvSpPr>
        <p:spPr>
          <a:xfrm>
            <a:off x="15893795" y="8866632"/>
            <a:ext cx="1645800" cy="1645800"/>
          </a:xfrm>
          <a:prstGeom prst="ellipse">
            <a:avLst/>
          </a:prstGeom>
          <a:solidFill>
            <a:srgbClr val="00B0F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095" name="Google Shape;1095;p54"/>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6" name="Google Shape;1096;p54"/>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7" name="Google Shape;1097;p54"/>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8" name="Google Shape;1098;p54"/>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099" name="Google Shape;1099;p54"/>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100" name="Google Shape;1100;p54"/>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101" name="Google Shape;1101;p54"/>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102" name="Google Shape;1102;p54"/>
          <p:cNvCxnSpPr>
            <a:endCxn id="10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03" name="Google Shape;1103;p54"/>
          <p:cNvCxnSpPr>
            <a:stCxn id="11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04" name="Google Shape;1104;p54"/>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105" name="Google Shape;1105;p54"/>
          <p:cNvSpPr/>
          <p:nvPr/>
        </p:nvSpPr>
        <p:spPr>
          <a:xfrm>
            <a:off x="5533644" y="11796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106" name="Google Shape;1106;p54"/>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107" name="Google Shape;1107;p54"/>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108" name="Google Shape;1108;p54"/>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109" name="Google Shape;1109;p54"/>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110" name="Google Shape;1110;p54"/>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111" name="Google Shape;1111;p54"/>
          <p:cNvCxnSpPr>
            <a:stCxn id="11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112" name="Google Shape;1112;p54"/>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113" name="Google Shape;1113;p54"/>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114" name="Google Shape;1114;p54"/>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115" name="Google Shape;1115;p54"/>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116" name="Google Shape;1116;p54"/>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17" name="Google Shape;1117;p54"/>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 name="Shape 52"/>
        <p:cNvGrpSpPr/>
        <p:nvPr/>
      </p:nvGrpSpPr>
      <p:grpSpPr>
        <a:xfrm>
          <a:off x="0" y="0"/>
          <a:ext cx="0" cy="0"/>
          <a:chOff x="0" y="0"/>
          <a:chExt cx="0" cy="0"/>
        </a:xfrm>
      </p:grpSpPr>
      <p:sp>
        <p:nvSpPr>
          <p:cNvPr id="53" name="Google Shape;53;p10"/>
          <p:cNvSpPr/>
          <p:nvPr/>
        </p:nvSpPr>
        <p:spPr>
          <a:xfrm>
            <a:off x="1521833" y="5183696"/>
            <a:ext cx="21340333" cy="4258730"/>
          </a:xfrm>
          <a:prstGeom prst="rect">
            <a:avLst/>
          </a:prstGeom>
          <a:noFill/>
          <a:ln>
            <a:noFill/>
          </a:ln>
        </p:spPr>
        <p:txBody>
          <a:bodyPr anchorCtr="0" anchor="t" bIns="0" lIns="0" spcFirstLastPara="1" rIns="0" wrap="square" tIns="0">
            <a:noAutofit/>
          </a:bodyPr>
          <a:lstStyle/>
          <a:p>
            <a:pPr indent="0" lvl="0" marL="0" marR="0" rtl="0" algn="ctr">
              <a:lnSpc>
                <a:spcPct val="80000"/>
              </a:lnSpc>
              <a:spcBef>
                <a:spcPts val="0"/>
              </a:spcBef>
              <a:spcAft>
                <a:spcPts val="0"/>
              </a:spcAft>
              <a:buNone/>
            </a:pPr>
            <a:r>
              <a:rPr b="0" i="0" lang="en-US" sz="7200" u="none" cap="none" strike="noStrike">
                <a:solidFill>
                  <a:srgbClr val="FFFFFF"/>
                </a:solidFill>
                <a:latin typeface="Arial"/>
                <a:ea typeface="Arial"/>
                <a:cs typeface="Arial"/>
                <a:sym typeface="Arial"/>
              </a:rPr>
              <a:t>CST 370 – ADVANCED ALGORITHMS</a:t>
            </a:r>
            <a:endParaRPr b="0" i="0" sz="7200" u="none" cap="none" strike="noStrike">
              <a:solidFill>
                <a:srgbClr val="FFFFFF"/>
              </a:solidFill>
              <a:latin typeface="Arial"/>
              <a:ea typeface="Arial"/>
              <a:cs typeface="Arial"/>
              <a:sym typeface="Arial"/>
            </a:endParaRPr>
          </a:p>
          <a:p>
            <a:pPr indent="0" lvl="0" marL="0" marR="0" rtl="0" algn="ctr">
              <a:lnSpc>
                <a:spcPct val="80000"/>
              </a:lnSpc>
              <a:spcBef>
                <a:spcPts val="0"/>
              </a:spcBef>
              <a:spcAft>
                <a:spcPts val="0"/>
              </a:spcAft>
              <a:buNone/>
            </a:pPr>
            <a:r>
              <a:t/>
            </a:r>
            <a:endParaRPr b="1" i="0" sz="8000" u="none" cap="none" strike="noStrike">
              <a:solidFill>
                <a:srgbClr val="FFFFFF"/>
              </a:solidFill>
              <a:latin typeface="Arial"/>
              <a:ea typeface="Arial"/>
              <a:cs typeface="Arial"/>
              <a:sym typeface="Arial"/>
            </a:endParaRPr>
          </a:p>
          <a:p>
            <a:pPr indent="0" lvl="0" marL="0" marR="0" rtl="0" algn="ctr">
              <a:lnSpc>
                <a:spcPct val="80000"/>
              </a:lnSpc>
              <a:spcBef>
                <a:spcPts val="0"/>
              </a:spcBef>
              <a:spcAft>
                <a:spcPts val="0"/>
              </a:spcAft>
              <a:buNone/>
            </a:pPr>
            <a:r>
              <a:rPr b="1" lang="en-US" sz="9600">
                <a:solidFill>
                  <a:schemeClr val="lt1"/>
                </a:solidFill>
              </a:rPr>
              <a:t>8.1 Graph Representations</a:t>
            </a:r>
            <a:endParaRPr b="1" i="0" sz="12000" u="none" cap="none" strike="noStrike">
              <a:solidFill>
                <a:schemeClr val="lt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21" name="Shape 1121"/>
        <p:cNvGrpSpPr/>
        <p:nvPr/>
      </p:nvGrpSpPr>
      <p:grpSpPr>
        <a:xfrm>
          <a:off x="0" y="0"/>
          <a:ext cx="0" cy="0"/>
          <a:chOff x="0" y="0"/>
          <a:chExt cx="0" cy="0"/>
        </a:xfrm>
      </p:grpSpPr>
      <p:sp>
        <p:nvSpPr>
          <p:cNvPr id="1122" name="Google Shape;1122;p5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123" name="Google Shape;1123;p5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DFS Example</a:t>
            </a:r>
            <a:endParaRPr/>
          </a:p>
        </p:txBody>
      </p:sp>
      <p:sp>
        <p:nvSpPr>
          <p:cNvPr id="1124" name="Google Shape;1124;p55"/>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125" name="Google Shape;1125;p55"/>
          <p:cNvSpPr/>
          <p:nvPr/>
        </p:nvSpPr>
        <p:spPr>
          <a:xfrm>
            <a:off x="11213592" y="10512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126" name="Google Shape;1126;p55"/>
          <p:cNvSpPr/>
          <p:nvPr/>
        </p:nvSpPr>
        <p:spPr>
          <a:xfrm>
            <a:off x="8342376" y="1133551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127" name="Google Shape;1127;p55"/>
          <p:cNvSpPr/>
          <p:nvPr/>
        </p:nvSpPr>
        <p:spPr>
          <a:xfrm>
            <a:off x="12219432" y="7733284"/>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128" name="Google Shape;1128;p55"/>
          <p:cNvSpPr/>
          <p:nvPr/>
        </p:nvSpPr>
        <p:spPr>
          <a:xfrm>
            <a:off x="5885688" y="9565640"/>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129" name="Google Shape;1129;p55"/>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130" name="Google Shape;1130;p55"/>
          <p:cNvSpPr/>
          <p:nvPr/>
        </p:nvSpPr>
        <p:spPr>
          <a:xfrm>
            <a:off x="9494520" y="602386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131" name="Google Shape;1131;p55"/>
          <p:cNvCxnSpPr>
            <a:stCxn id="11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2" name="Google Shape;1132;p55"/>
          <p:cNvCxnSpPr>
            <a:stCxn id="1124" idx="1"/>
            <a:endCxn id="11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3" name="Google Shape;1133;p55"/>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4" name="Google Shape;1134;p55"/>
          <p:cNvCxnSpPr>
            <a:stCxn id="1129" idx="6"/>
            <a:endCxn id="11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5" name="Google Shape;1135;p55"/>
          <p:cNvCxnSpPr>
            <a:stCxn id="1128" idx="7"/>
            <a:endCxn id="11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6" name="Google Shape;1136;p55"/>
          <p:cNvCxnSpPr>
            <a:stCxn id="1128" idx="0"/>
            <a:endCxn id="11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7" name="Google Shape;1137;p55"/>
          <p:cNvCxnSpPr>
            <a:endCxn id="11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8" name="Google Shape;1138;p55"/>
          <p:cNvCxnSpPr>
            <a:stCxn id="11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39" name="Google Shape;1139;p55"/>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0" name="Google Shape;1140;p55"/>
          <p:cNvCxnSpPr>
            <a:endCxn id="11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1" name="Google Shape;1141;p55"/>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2" name="Google Shape;1142;p55"/>
          <p:cNvCxnSpPr>
            <a:stCxn id="11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143" name="Google Shape;1143;p55"/>
          <p:cNvSpPr/>
          <p:nvPr/>
        </p:nvSpPr>
        <p:spPr>
          <a:xfrm>
            <a:off x="14567916" y="11667744"/>
            <a:ext cx="1645800" cy="1645800"/>
          </a:xfrm>
          <a:prstGeom prst="ellipse">
            <a:avLst/>
          </a:prstGeom>
          <a:solidFill>
            <a:srgbClr val="00B0F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144" name="Google Shape;1144;p55"/>
          <p:cNvSpPr/>
          <p:nvPr/>
        </p:nvSpPr>
        <p:spPr>
          <a:xfrm>
            <a:off x="15893795" y="8866632"/>
            <a:ext cx="1645800" cy="1645800"/>
          </a:xfrm>
          <a:prstGeom prst="ellipse">
            <a:avLst/>
          </a:prstGeom>
          <a:solidFill>
            <a:srgbClr val="00B0F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145" name="Google Shape;1145;p55"/>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6" name="Google Shape;1146;p55"/>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7" name="Google Shape;1147;p55"/>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8" name="Google Shape;1148;p55"/>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49" name="Google Shape;1149;p55"/>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150" name="Google Shape;1150;p55"/>
          <p:cNvSpPr/>
          <p:nvPr/>
        </p:nvSpPr>
        <p:spPr>
          <a:xfrm>
            <a:off x="3034284" y="7794752"/>
            <a:ext cx="1645800" cy="1645800"/>
          </a:xfrm>
          <a:prstGeom prst="ellipse">
            <a:avLst/>
          </a:prstGeom>
          <a:solidFill>
            <a:srgbClr val="FFFF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151" name="Google Shape;1151;p55"/>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152" name="Google Shape;1152;p55"/>
          <p:cNvCxnSpPr>
            <a:endCxn id="11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53" name="Google Shape;1153;p55"/>
          <p:cNvCxnSpPr>
            <a:stCxn id="11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54" name="Google Shape;1154;p55"/>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155" name="Google Shape;1155;p55"/>
          <p:cNvSpPr/>
          <p:nvPr/>
        </p:nvSpPr>
        <p:spPr>
          <a:xfrm>
            <a:off x="5533644" y="11796552"/>
            <a:ext cx="1645800" cy="1645800"/>
          </a:xfrm>
          <a:prstGeom prst="ellipse">
            <a:avLst/>
          </a:prstGeom>
          <a:solidFill>
            <a:srgbClr val="7030A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156" name="Google Shape;1156;p55"/>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157" name="Google Shape;1157;p55"/>
          <p:cNvSpPr/>
          <p:nvPr/>
        </p:nvSpPr>
        <p:spPr>
          <a:xfrm>
            <a:off x="3360420" y="1017132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158" name="Google Shape;1158;p55"/>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159" name="Google Shape;1159;p55"/>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160" name="Google Shape;1160;p55"/>
          <p:cNvSpPr/>
          <p:nvPr/>
        </p:nvSpPr>
        <p:spPr>
          <a:xfrm>
            <a:off x="706889" y="9383497"/>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161" name="Google Shape;1161;p55"/>
          <p:cNvCxnSpPr>
            <a:stCxn id="11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162" name="Google Shape;1162;p55"/>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163" name="Google Shape;1163;p55"/>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164" name="Google Shape;1164;p55"/>
          <p:cNvSpPr/>
          <p:nvPr/>
        </p:nvSpPr>
        <p:spPr>
          <a:xfrm>
            <a:off x="313831" y="723671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165" name="Google Shape;1165;p55"/>
          <p:cNvSpPr/>
          <p:nvPr/>
        </p:nvSpPr>
        <p:spPr>
          <a:xfrm>
            <a:off x="17029938" y="11202568"/>
            <a:ext cx="1645800" cy="1645800"/>
          </a:xfrm>
          <a:prstGeom prst="ellipse">
            <a:avLst/>
          </a:prstGeom>
          <a:solidFill>
            <a:srgbClr val="C0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166" name="Google Shape;1166;p55"/>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67" name="Google Shape;1167;p55"/>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71" name="Shape 1171"/>
        <p:cNvGrpSpPr/>
        <p:nvPr/>
      </p:nvGrpSpPr>
      <p:grpSpPr>
        <a:xfrm>
          <a:off x="0" y="0"/>
          <a:ext cx="0" cy="0"/>
          <a:chOff x="0" y="0"/>
          <a:chExt cx="0" cy="0"/>
        </a:xfrm>
      </p:grpSpPr>
      <p:sp>
        <p:nvSpPr>
          <p:cNvPr id="1172" name="Google Shape;1172;p5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173" name="Google Shape;1173;p5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174" name="Google Shape;1174;p56"/>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175" name="Google Shape;1175;p56"/>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176" name="Google Shape;1176;p56"/>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177" name="Google Shape;1177;p56"/>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178" name="Google Shape;1178;p56"/>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179" name="Google Shape;1179;p56"/>
          <p:cNvSpPr/>
          <p:nvPr/>
        </p:nvSpPr>
        <p:spPr>
          <a:xfrm>
            <a:off x="6708648" y="7051040"/>
            <a:ext cx="1645800" cy="1645800"/>
          </a:xfrm>
          <a:prstGeom prst="ellipse">
            <a:avLst/>
          </a:prstGeom>
          <a:solidFill>
            <a:srgbClr val="385998"/>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180" name="Google Shape;1180;p56"/>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181" name="Google Shape;1181;p56"/>
          <p:cNvCxnSpPr>
            <a:stCxn id="11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2" name="Google Shape;1182;p56"/>
          <p:cNvCxnSpPr>
            <a:stCxn id="1174" idx="1"/>
            <a:endCxn id="11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3" name="Google Shape;1183;p56"/>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4" name="Google Shape;1184;p56"/>
          <p:cNvCxnSpPr>
            <a:stCxn id="1179" idx="6"/>
            <a:endCxn id="11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5" name="Google Shape;1185;p56"/>
          <p:cNvCxnSpPr>
            <a:stCxn id="1178" idx="7"/>
            <a:endCxn id="11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6" name="Google Shape;1186;p56"/>
          <p:cNvCxnSpPr>
            <a:stCxn id="1178" idx="0"/>
            <a:endCxn id="11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7" name="Google Shape;1187;p56"/>
          <p:cNvCxnSpPr>
            <a:endCxn id="11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8" name="Google Shape;1188;p56"/>
          <p:cNvCxnSpPr>
            <a:stCxn id="11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89" name="Google Shape;1189;p56"/>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0" name="Google Shape;1190;p56"/>
          <p:cNvCxnSpPr>
            <a:endCxn id="11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1" name="Google Shape;1191;p56"/>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2" name="Google Shape;1192;p56"/>
          <p:cNvCxnSpPr>
            <a:stCxn id="11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193" name="Google Shape;1193;p56"/>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194" name="Google Shape;1194;p56"/>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195" name="Google Shape;1195;p56"/>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6" name="Google Shape;1196;p56"/>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7" name="Google Shape;1197;p56"/>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8" name="Google Shape;1198;p56"/>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199" name="Google Shape;1199;p56"/>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200" name="Google Shape;1200;p56"/>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201" name="Google Shape;1201;p56"/>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202" name="Google Shape;1202;p56"/>
          <p:cNvCxnSpPr>
            <a:endCxn id="11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03" name="Google Shape;1203;p56"/>
          <p:cNvCxnSpPr>
            <a:stCxn id="12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04" name="Google Shape;1204;p56"/>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205" name="Google Shape;1205;p56"/>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206" name="Google Shape;1206;p56"/>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207" name="Google Shape;1207;p56"/>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208" name="Google Shape;1208;p56"/>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209" name="Google Shape;1209;p56"/>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210" name="Google Shape;1210;p56"/>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211" name="Google Shape;1211;p56"/>
          <p:cNvCxnSpPr>
            <a:stCxn id="12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212" name="Google Shape;1212;p56"/>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213" name="Google Shape;1213;p56"/>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214" name="Google Shape;1214;p56"/>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215" name="Google Shape;1215;p56"/>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216" name="Google Shape;1216;p56"/>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17" name="Google Shape;1217;p56"/>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221" name="Shape 1221"/>
        <p:cNvGrpSpPr/>
        <p:nvPr/>
      </p:nvGrpSpPr>
      <p:grpSpPr>
        <a:xfrm>
          <a:off x="0" y="0"/>
          <a:ext cx="0" cy="0"/>
          <a:chOff x="0" y="0"/>
          <a:chExt cx="0" cy="0"/>
        </a:xfrm>
      </p:grpSpPr>
      <p:sp>
        <p:nvSpPr>
          <p:cNvPr id="1222" name="Google Shape;1222;p5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223" name="Google Shape;1223;p5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224" name="Google Shape;1224;p57"/>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225" name="Google Shape;1225;p57"/>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226" name="Google Shape;1226;p57"/>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227" name="Google Shape;1227;p57"/>
          <p:cNvSpPr/>
          <p:nvPr/>
        </p:nvSpPr>
        <p:spPr>
          <a:xfrm>
            <a:off x="12219432" y="773328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228" name="Google Shape;1228;p57"/>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229" name="Google Shape;1229;p57"/>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230" name="Google Shape;1230;p57"/>
          <p:cNvSpPr/>
          <p:nvPr/>
        </p:nvSpPr>
        <p:spPr>
          <a:xfrm>
            <a:off x="9494520" y="602386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231" name="Google Shape;1231;p57"/>
          <p:cNvCxnSpPr>
            <a:stCxn id="12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2" name="Google Shape;1232;p57"/>
          <p:cNvCxnSpPr>
            <a:stCxn id="1224" idx="1"/>
            <a:endCxn id="12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3" name="Google Shape;1233;p57"/>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4" name="Google Shape;1234;p57"/>
          <p:cNvCxnSpPr>
            <a:stCxn id="1229" idx="6"/>
            <a:endCxn id="12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5" name="Google Shape;1235;p57"/>
          <p:cNvCxnSpPr>
            <a:stCxn id="1228" idx="7"/>
            <a:endCxn id="12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6" name="Google Shape;1236;p57"/>
          <p:cNvCxnSpPr>
            <a:stCxn id="1228" idx="0"/>
            <a:endCxn id="12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7" name="Google Shape;1237;p57"/>
          <p:cNvCxnSpPr>
            <a:endCxn id="12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8" name="Google Shape;1238;p57"/>
          <p:cNvCxnSpPr>
            <a:stCxn id="12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39" name="Google Shape;1239;p57"/>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0" name="Google Shape;1240;p57"/>
          <p:cNvCxnSpPr>
            <a:endCxn id="12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1" name="Google Shape;1241;p57"/>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2" name="Google Shape;1242;p57"/>
          <p:cNvCxnSpPr>
            <a:stCxn id="12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243" name="Google Shape;1243;p57"/>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244" name="Google Shape;1244;p57"/>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245" name="Google Shape;1245;p57"/>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6" name="Google Shape;1246;p57"/>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7" name="Google Shape;1247;p57"/>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8" name="Google Shape;1248;p57"/>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49" name="Google Shape;1249;p57"/>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250" name="Google Shape;1250;p57"/>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251" name="Google Shape;1251;p57"/>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252" name="Google Shape;1252;p57"/>
          <p:cNvCxnSpPr>
            <a:endCxn id="12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53" name="Google Shape;1253;p57"/>
          <p:cNvCxnSpPr>
            <a:stCxn id="12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54" name="Google Shape;1254;p57"/>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255" name="Google Shape;1255;p57"/>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256" name="Google Shape;1256;p57"/>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257" name="Google Shape;1257;p57"/>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258" name="Google Shape;1258;p57"/>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259" name="Google Shape;1259;p57"/>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260" name="Google Shape;1260;p57"/>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261" name="Google Shape;1261;p57"/>
          <p:cNvCxnSpPr>
            <a:stCxn id="12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262" name="Google Shape;1262;p57"/>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263" name="Google Shape;1263;p57"/>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264" name="Google Shape;1264;p57"/>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265" name="Google Shape;1265;p57"/>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266" name="Google Shape;1266;p57"/>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67" name="Google Shape;1267;p57"/>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271" name="Shape 1271"/>
        <p:cNvGrpSpPr/>
        <p:nvPr/>
      </p:nvGrpSpPr>
      <p:grpSpPr>
        <a:xfrm>
          <a:off x="0" y="0"/>
          <a:ext cx="0" cy="0"/>
          <a:chOff x="0" y="0"/>
          <a:chExt cx="0" cy="0"/>
        </a:xfrm>
      </p:grpSpPr>
      <p:sp>
        <p:nvSpPr>
          <p:cNvPr id="1272" name="Google Shape;1272;p5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273" name="Google Shape;1273;p5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274" name="Google Shape;1274;p58"/>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275" name="Google Shape;1275;p58"/>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276" name="Google Shape;1276;p58"/>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277" name="Google Shape;1277;p58"/>
          <p:cNvSpPr/>
          <p:nvPr/>
        </p:nvSpPr>
        <p:spPr>
          <a:xfrm>
            <a:off x="12219432" y="7733284"/>
            <a:ext cx="1645800" cy="1645800"/>
          </a:xfrm>
          <a:prstGeom prst="ellipse">
            <a:avLst/>
          </a:prstGeom>
          <a:solidFill>
            <a:srgbClr val="385998"/>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278" name="Google Shape;1278;p58"/>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279" name="Google Shape;1279;p58"/>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280" name="Google Shape;1280;p58"/>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281" name="Google Shape;1281;p58"/>
          <p:cNvCxnSpPr>
            <a:stCxn id="12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2" name="Google Shape;1282;p58"/>
          <p:cNvCxnSpPr>
            <a:stCxn id="1274" idx="1"/>
            <a:endCxn id="12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3" name="Google Shape;1283;p58"/>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4" name="Google Shape;1284;p58"/>
          <p:cNvCxnSpPr>
            <a:stCxn id="1279" idx="6"/>
            <a:endCxn id="12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5" name="Google Shape;1285;p58"/>
          <p:cNvCxnSpPr>
            <a:stCxn id="1278" idx="7"/>
            <a:endCxn id="12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6" name="Google Shape;1286;p58"/>
          <p:cNvCxnSpPr>
            <a:stCxn id="1278" idx="0"/>
            <a:endCxn id="12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7" name="Google Shape;1287;p58"/>
          <p:cNvCxnSpPr>
            <a:endCxn id="12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8" name="Google Shape;1288;p58"/>
          <p:cNvCxnSpPr>
            <a:stCxn id="12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89" name="Google Shape;1289;p58"/>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0" name="Google Shape;1290;p58"/>
          <p:cNvCxnSpPr>
            <a:endCxn id="12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1" name="Google Shape;1291;p58"/>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2" name="Google Shape;1292;p58"/>
          <p:cNvCxnSpPr>
            <a:stCxn id="12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293" name="Google Shape;1293;p58"/>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294" name="Google Shape;1294;p58"/>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295" name="Google Shape;1295;p58"/>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6" name="Google Shape;1296;p58"/>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7" name="Google Shape;1297;p58"/>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8" name="Google Shape;1298;p58"/>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299" name="Google Shape;1299;p58"/>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300" name="Google Shape;1300;p58"/>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301" name="Google Shape;1301;p58"/>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302" name="Google Shape;1302;p58"/>
          <p:cNvCxnSpPr>
            <a:endCxn id="12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03" name="Google Shape;1303;p58"/>
          <p:cNvCxnSpPr>
            <a:stCxn id="13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04" name="Google Shape;1304;p58"/>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305" name="Google Shape;1305;p58"/>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306" name="Google Shape;1306;p58"/>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307" name="Google Shape;1307;p58"/>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308" name="Google Shape;1308;p58"/>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309" name="Google Shape;1309;p58"/>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310" name="Google Shape;1310;p58"/>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311" name="Google Shape;1311;p58"/>
          <p:cNvCxnSpPr>
            <a:stCxn id="13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312" name="Google Shape;1312;p58"/>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313" name="Google Shape;1313;p58"/>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314" name="Google Shape;1314;p58"/>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315" name="Google Shape;1315;p58"/>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316" name="Google Shape;1316;p58"/>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17" name="Google Shape;1317;p58"/>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21" name="Shape 1321"/>
        <p:cNvGrpSpPr/>
        <p:nvPr/>
      </p:nvGrpSpPr>
      <p:grpSpPr>
        <a:xfrm>
          <a:off x="0" y="0"/>
          <a:ext cx="0" cy="0"/>
          <a:chOff x="0" y="0"/>
          <a:chExt cx="0" cy="0"/>
        </a:xfrm>
      </p:grpSpPr>
      <p:sp>
        <p:nvSpPr>
          <p:cNvPr id="1322" name="Google Shape;1322;p5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323" name="Google Shape;1323;p5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324" name="Google Shape;1324;p59"/>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325" name="Google Shape;1325;p59"/>
          <p:cNvSpPr/>
          <p:nvPr/>
        </p:nvSpPr>
        <p:spPr>
          <a:xfrm>
            <a:off x="11213592" y="10512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326" name="Google Shape;1326;p59"/>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327" name="Google Shape;1327;p59"/>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328" name="Google Shape;1328;p59"/>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329" name="Google Shape;1329;p59"/>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330" name="Google Shape;1330;p59"/>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331" name="Google Shape;1331;p59"/>
          <p:cNvCxnSpPr>
            <a:stCxn id="13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2" name="Google Shape;1332;p59"/>
          <p:cNvCxnSpPr>
            <a:stCxn id="1324" idx="1"/>
            <a:endCxn id="13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3" name="Google Shape;1333;p59"/>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4" name="Google Shape;1334;p59"/>
          <p:cNvCxnSpPr>
            <a:stCxn id="1329" idx="6"/>
            <a:endCxn id="13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5" name="Google Shape;1335;p59"/>
          <p:cNvCxnSpPr>
            <a:stCxn id="1328" idx="7"/>
            <a:endCxn id="13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6" name="Google Shape;1336;p59"/>
          <p:cNvCxnSpPr>
            <a:stCxn id="1328" idx="0"/>
            <a:endCxn id="13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7" name="Google Shape;1337;p59"/>
          <p:cNvCxnSpPr>
            <a:endCxn id="13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8" name="Google Shape;1338;p59"/>
          <p:cNvCxnSpPr>
            <a:stCxn id="13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39" name="Google Shape;1339;p59"/>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0" name="Google Shape;1340;p59"/>
          <p:cNvCxnSpPr>
            <a:endCxn id="13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1" name="Google Shape;1341;p59"/>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2" name="Google Shape;1342;p59"/>
          <p:cNvCxnSpPr>
            <a:stCxn id="13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343" name="Google Shape;1343;p59"/>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344" name="Google Shape;1344;p59"/>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345" name="Google Shape;1345;p59"/>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6" name="Google Shape;1346;p59"/>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7" name="Google Shape;1347;p59"/>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8" name="Google Shape;1348;p59"/>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49" name="Google Shape;1349;p59"/>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350" name="Google Shape;1350;p59"/>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351" name="Google Shape;1351;p59"/>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352" name="Google Shape;1352;p59"/>
          <p:cNvCxnSpPr>
            <a:endCxn id="13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53" name="Google Shape;1353;p59"/>
          <p:cNvCxnSpPr>
            <a:stCxn id="13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54" name="Google Shape;1354;p59"/>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355" name="Google Shape;1355;p59"/>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356" name="Google Shape;1356;p59"/>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357" name="Google Shape;1357;p59"/>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358" name="Google Shape;1358;p59"/>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359" name="Google Shape;1359;p59"/>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360" name="Google Shape;1360;p59"/>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361" name="Google Shape;1361;p59"/>
          <p:cNvCxnSpPr>
            <a:stCxn id="13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362" name="Google Shape;1362;p59"/>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363" name="Google Shape;1363;p59"/>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364" name="Google Shape;1364;p59"/>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365" name="Google Shape;1365;p59"/>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366" name="Google Shape;1366;p59"/>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67" name="Google Shape;1367;p59"/>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71" name="Shape 1371"/>
        <p:cNvGrpSpPr/>
        <p:nvPr/>
      </p:nvGrpSpPr>
      <p:grpSpPr>
        <a:xfrm>
          <a:off x="0" y="0"/>
          <a:ext cx="0" cy="0"/>
          <a:chOff x="0" y="0"/>
          <a:chExt cx="0" cy="0"/>
        </a:xfrm>
      </p:grpSpPr>
      <p:sp>
        <p:nvSpPr>
          <p:cNvPr id="1372" name="Google Shape;1372;p6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373" name="Google Shape;1373;p6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374" name="Google Shape;1374;p60"/>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375" name="Google Shape;1375;p60"/>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376" name="Google Shape;1376;p60"/>
          <p:cNvSpPr/>
          <p:nvPr/>
        </p:nvSpPr>
        <p:spPr>
          <a:xfrm>
            <a:off x="8342376" y="1133551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377" name="Google Shape;1377;p60"/>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378" name="Google Shape;1378;p60"/>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379" name="Google Shape;1379;p60"/>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380" name="Google Shape;1380;p60"/>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381" name="Google Shape;1381;p60"/>
          <p:cNvCxnSpPr>
            <a:stCxn id="13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2" name="Google Shape;1382;p60"/>
          <p:cNvCxnSpPr>
            <a:stCxn id="1374" idx="1"/>
            <a:endCxn id="13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3" name="Google Shape;1383;p60"/>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4" name="Google Shape;1384;p60"/>
          <p:cNvCxnSpPr>
            <a:stCxn id="1379" idx="6"/>
            <a:endCxn id="13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5" name="Google Shape;1385;p60"/>
          <p:cNvCxnSpPr>
            <a:stCxn id="1378" idx="7"/>
            <a:endCxn id="13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6" name="Google Shape;1386;p60"/>
          <p:cNvCxnSpPr>
            <a:stCxn id="1378" idx="0"/>
            <a:endCxn id="13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7" name="Google Shape;1387;p60"/>
          <p:cNvCxnSpPr>
            <a:endCxn id="13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8" name="Google Shape;1388;p60"/>
          <p:cNvCxnSpPr>
            <a:stCxn id="13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89" name="Google Shape;1389;p60"/>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0" name="Google Shape;1390;p60"/>
          <p:cNvCxnSpPr>
            <a:endCxn id="13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1" name="Google Shape;1391;p60"/>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2" name="Google Shape;1392;p60"/>
          <p:cNvCxnSpPr>
            <a:stCxn id="13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393" name="Google Shape;1393;p60"/>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394" name="Google Shape;1394;p60"/>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395" name="Google Shape;1395;p60"/>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6" name="Google Shape;1396;p60"/>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7" name="Google Shape;1397;p60"/>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8" name="Google Shape;1398;p60"/>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399" name="Google Shape;1399;p60"/>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400" name="Google Shape;1400;p60"/>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401" name="Google Shape;1401;p60"/>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402" name="Google Shape;1402;p60"/>
          <p:cNvCxnSpPr>
            <a:endCxn id="13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03" name="Google Shape;1403;p60"/>
          <p:cNvCxnSpPr>
            <a:stCxn id="14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04" name="Google Shape;1404;p60"/>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405" name="Google Shape;1405;p60"/>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406" name="Google Shape;1406;p60"/>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407" name="Google Shape;1407;p60"/>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408" name="Google Shape;1408;p60"/>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409" name="Google Shape;1409;p60"/>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410" name="Google Shape;1410;p60"/>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411" name="Google Shape;1411;p60"/>
          <p:cNvCxnSpPr>
            <a:stCxn id="14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412" name="Google Shape;1412;p60"/>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413" name="Google Shape;1413;p60"/>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414" name="Google Shape;1414;p60"/>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415" name="Google Shape;1415;p60"/>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416" name="Google Shape;1416;p60"/>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17" name="Google Shape;1417;p60"/>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421" name="Shape 1421"/>
        <p:cNvGrpSpPr/>
        <p:nvPr/>
      </p:nvGrpSpPr>
      <p:grpSpPr>
        <a:xfrm>
          <a:off x="0" y="0"/>
          <a:ext cx="0" cy="0"/>
          <a:chOff x="0" y="0"/>
          <a:chExt cx="0" cy="0"/>
        </a:xfrm>
      </p:grpSpPr>
      <p:sp>
        <p:nvSpPr>
          <p:cNvPr id="1422" name="Google Shape;1422;p6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423" name="Google Shape;1423;p6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424" name="Google Shape;1424;p61"/>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425" name="Google Shape;1425;p61"/>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426" name="Google Shape;1426;p61"/>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427" name="Google Shape;1427;p61"/>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428" name="Google Shape;1428;p61"/>
          <p:cNvSpPr/>
          <p:nvPr/>
        </p:nvSpPr>
        <p:spPr>
          <a:xfrm>
            <a:off x="5885688" y="9565640"/>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429" name="Google Shape;1429;p61"/>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430" name="Google Shape;1430;p61"/>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431" name="Google Shape;1431;p61"/>
          <p:cNvCxnSpPr>
            <a:stCxn id="14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2" name="Google Shape;1432;p61"/>
          <p:cNvCxnSpPr>
            <a:stCxn id="1424" idx="1"/>
            <a:endCxn id="14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3" name="Google Shape;1433;p61"/>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4" name="Google Shape;1434;p61"/>
          <p:cNvCxnSpPr>
            <a:stCxn id="1429" idx="6"/>
            <a:endCxn id="14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5" name="Google Shape;1435;p61"/>
          <p:cNvCxnSpPr>
            <a:stCxn id="1428" idx="7"/>
            <a:endCxn id="14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6" name="Google Shape;1436;p61"/>
          <p:cNvCxnSpPr>
            <a:stCxn id="1428" idx="0"/>
            <a:endCxn id="14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7" name="Google Shape;1437;p61"/>
          <p:cNvCxnSpPr>
            <a:endCxn id="14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8" name="Google Shape;1438;p61"/>
          <p:cNvCxnSpPr>
            <a:stCxn id="14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39" name="Google Shape;1439;p61"/>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0" name="Google Shape;1440;p61"/>
          <p:cNvCxnSpPr>
            <a:endCxn id="14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1" name="Google Shape;1441;p61"/>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2" name="Google Shape;1442;p61"/>
          <p:cNvCxnSpPr>
            <a:stCxn id="14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443" name="Google Shape;1443;p61"/>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444" name="Google Shape;1444;p61"/>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445" name="Google Shape;1445;p61"/>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6" name="Google Shape;1446;p61"/>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7" name="Google Shape;1447;p61"/>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8" name="Google Shape;1448;p61"/>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49" name="Google Shape;1449;p61"/>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450" name="Google Shape;1450;p61"/>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451" name="Google Shape;1451;p61"/>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452" name="Google Shape;1452;p61"/>
          <p:cNvCxnSpPr>
            <a:endCxn id="14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53" name="Google Shape;1453;p61"/>
          <p:cNvCxnSpPr>
            <a:stCxn id="14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54" name="Google Shape;1454;p61"/>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455" name="Google Shape;1455;p61"/>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456" name="Google Shape;1456;p61"/>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457" name="Google Shape;1457;p61"/>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458" name="Google Shape;1458;p61"/>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459" name="Google Shape;1459;p61"/>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460" name="Google Shape;1460;p61"/>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461" name="Google Shape;1461;p61"/>
          <p:cNvCxnSpPr>
            <a:stCxn id="14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462" name="Google Shape;1462;p61"/>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463" name="Google Shape;1463;p61"/>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464" name="Google Shape;1464;p61"/>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465" name="Google Shape;1465;p61"/>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466" name="Google Shape;1466;p61"/>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67" name="Google Shape;1467;p61"/>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471" name="Shape 1471"/>
        <p:cNvGrpSpPr/>
        <p:nvPr/>
      </p:nvGrpSpPr>
      <p:grpSpPr>
        <a:xfrm>
          <a:off x="0" y="0"/>
          <a:ext cx="0" cy="0"/>
          <a:chOff x="0" y="0"/>
          <a:chExt cx="0" cy="0"/>
        </a:xfrm>
      </p:grpSpPr>
      <p:sp>
        <p:nvSpPr>
          <p:cNvPr id="1472" name="Google Shape;1472;p6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473" name="Google Shape;1473;p6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474" name="Google Shape;1474;p62"/>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475" name="Google Shape;1475;p62"/>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476" name="Google Shape;1476;p62"/>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477" name="Google Shape;1477;p62"/>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478" name="Google Shape;1478;p62"/>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479" name="Google Shape;1479;p62"/>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480" name="Google Shape;1480;p62"/>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481" name="Google Shape;1481;p62"/>
          <p:cNvCxnSpPr>
            <a:stCxn id="14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2" name="Google Shape;1482;p62"/>
          <p:cNvCxnSpPr>
            <a:stCxn id="1474" idx="1"/>
            <a:endCxn id="14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3" name="Google Shape;1483;p62"/>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4" name="Google Shape;1484;p62"/>
          <p:cNvCxnSpPr>
            <a:stCxn id="1479" idx="6"/>
            <a:endCxn id="14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5" name="Google Shape;1485;p62"/>
          <p:cNvCxnSpPr>
            <a:stCxn id="1478" idx="7"/>
            <a:endCxn id="14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6" name="Google Shape;1486;p62"/>
          <p:cNvCxnSpPr>
            <a:stCxn id="1478" idx="0"/>
            <a:endCxn id="14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7" name="Google Shape;1487;p62"/>
          <p:cNvCxnSpPr>
            <a:endCxn id="14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8" name="Google Shape;1488;p62"/>
          <p:cNvCxnSpPr>
            <a:stCxn id="14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89" name="Google Shape;1489;p62"/>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0" name="Google Shape;1490;p62"/>
          <p:cNvCxnSpPr>
            <a:endCxn id="14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1" name="Google Shape;1491;p62"/>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2" name="Google Shape;1492;p62"/>
          <p:cNvCxnSpPr>
            <a:stCxn id="14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493" name="Google Shape;1493;p62"/>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494" name="Google Shape;1494;p62"/>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495" name="Google Shape;1495;p62"/>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6" name="Google Shape;1496;p62"/>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7" name="Google Shape;1497;p62"/>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8" name="Google Shape;1498;p62"/>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499" name="Google Shape;1499;p62"/>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500" name="Google Shape;1500;p62"/>
          <p:cNvSpPr/>
          <p:nvPr/>
        </p:nvSpPr>
        <p:spPr>
          <a:xfrm>
            <a:off x="3034284" y="77947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501" name="Google Shape;1501;p62"/>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502" name="Google Shape;1502;p62"/>
          <p:cNvCxnSpPr>
            <a:endCxn id="14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03" name="Google Shape;1503;p62"/>
          <p:cNvCxnSpPr>
            <a:stCxn id="15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04" name="Google Shape;1504;p62"/>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505" name="Google Shape;1505;p62"/>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506" name="Google Shape;1506;p62"/>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507" name="Google Shape;1507;p62"/>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508" name="Google Shape;1508;p62"/>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509" name="Google Shape;1509;p62"/>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510" name="Google Shape;1510;p62"/>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511" name="Google Shape;1511;p62"/>
          <p:cNvCxnSpPr>
            <a:stCxn id="15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512" name="Google Shape;1512;p62"/>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513" name="Google Shape;1513;p62"/>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514" name="Google Shape;1514;p62"/>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515" name="Google Shape;1515;p62"/>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516" name="Google Shape;1516;p62"/>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17" name="Google Shape;1517;p62"/>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21" name="Shape 1521"/>
        <p:cNvGrpSpPr/>
        <p:nvPr/>
      </p:nvGrpSpPr>
      <p:grpSpPr>
        <a:xfrm>
          <a:off x="0" y="0"/>
          <a:ext cx="0" cy="0"/>
          <a:chOff x="0" y="0"/>
          <a:chExt cx="0" cy="0"/>
        </a:xfrm>
      </p:grpSpPr>
      <p:sp>
        <p:nvSpPr>
          <p:cNvPr id="1522" name="Google Shape;1522;p6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523" name="Google Shape;1523;p6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524" name="Google Shape;1524;p63"/>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525" name="Google Shape;1525;p63"/>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526" name="Google Shape;1526;p63"/>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527" name="Google Shape;1527;p63"/>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528" name="Google Shape;1528;p63"/>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529" name="Google Shape;1529;p63"/>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530" name="Google Shape;1530;p63"/>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531" name="Google Shape;1531;p63"/>
          <p:cNvCxnSpPr>
            <a:stCxn id="15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2" name="Google Shape;1532;p63"/>
          <p:cNvCxnSpPr>
            <a:stCxn id="1524" idx="1"/>
            <a:endCxn id="15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3" name="Google Shape;1533;p63"/>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4" name="Google Shape;1534;p63"/>
          <p:cNvCxnSpPr>
            <a:stCxn id="1529" idx="6"/>
            <a:endCxn id="15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5" name="Google Shape;1535;p63"/>
          <p:cNvCxnSpPr>
            <a:stCxn id="1528" idx="7"/>
            <a:endCxn id="15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6" name="Google Shape;1536;p63"/>
          <p:cNvCxnSpPr>
            <a:stCxn id="1528" idx="0"/>
            <a:endCxn id="15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7" name="Google Shape;1537;p63"/>
          <p:cNvCxnSpPr>
            <a:endCxn id="15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8" name="Google Shape;1538;p63"/>
          <p:cNvCxnSpPr>
            <a:stCxn id="15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39" name="Google Shape;1539;p63"/>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0" name="Google Shape;1540;p63"/>
          <p:cNvCxnSpPr>
            <a:endCxn id="15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1" name="Google Shape;1541;p63"/>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2" name="Google Shape;1542;p63"/>
          <p:cNvCxnSpPr>
            <a:stCxn id="15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543" name="Google Shape;1543;p63"/>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544" name="Google Shape;1544;p63"/>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545" name="Google Shape;1545;p63"/>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6" name="Google Shape;1546;p63"/>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7" name="Google Shape;1547;p63"/>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8" name="Google Shape;1548;p63"/>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49" name="Google Shape;1549;p63"/>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550" name="Google Shape;1550;p63"/>
          <p:cNvSpPr/>
          <p:nvPr/>
        </p:nvSpPr>
        <p:spPr>
          <a:xfrm>
            <a:off x="3034284" y="7794752"/>
            <a:ext cx="1645800" cy="1645800"/>
          </a:xfrm>
          <a:prstGeom prst="ellipse">
            <a:avLst/>
          </a:prstGeom>
          <a:solidFill>
            <a:schemeClr val="accent1"/>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551" name="Google Shape;1551;p63"/>
          <p:cNvSpPr/>
          <p:nvPr/>
        </p:nvSpPr>
        <p:spPr>
          <a:xfrm>
            <a:off x="706889" y="9383497"/>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552" name="Google Shape;1552;p63"/>
          <p:cNvCxnSpPr>
            <a:endCxn id="15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53" name="Google Shape;1553;p63"/>
          <p:cNvCxnSpPr>
            <a:stCxn id="15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54" name="Google Shape;1554;p63"/>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555" name="Google Shape;1555;p63"/>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556" name="Google Shape;1556;p63"/>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557" name="Google Shape;1557;p63"/>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558" name="Google Shape;1558;p63"/>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559" name="Google Shape;1559;p63"/>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560" name="Google Shape;1560;p63"/>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561" name="Google Shape;1561;p63"/>
          <p:cNvCxnSpPr>
            <a:stCxn id="15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562" name="Google Shape;1562;p63"/>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563" name="Google Shape;1563;p63"/>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564" name="Google Shape;1564;p63"/>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565" name="Google Shape;1565;p63"/>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566" name="Google Shape;1566;p63"/>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67" name="Google Shape;1567;p63"/>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71" name="Shape 1571"/>
        <p:cNvGrpSpPr/>
        <p:nvPr/>
      </p:nvGrpSpPr>
      <p:grpSpPr>
        <a:xfrm>
          <a:off x="0" y="0"/>
          <a:ext cx="0" cy="0"/>
          <a:chOff x="0" y="0"/>
          <a:chExt cx="0" cy="0"/>
        </a:xfrm>
      </p:grpSpPr>
      <p:sp>
        <p:nvSpPr>
          <p:cNvPr id="1572" name="Google Shape;1572;p6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573" name="Google Shape;1573;p6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574" name="Google Shape;1574;p64"/>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575" name="Google Shape;1575;p64"/>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576" name="Google Shape;1576;p64"/>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577" name="Google Shape;1577;p64"/>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578" name="Google Shape;1578;p64"/>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579" name="Google Shape;1579;p64"/>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580" name="Google Shape;1580;p64"/>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581" name="Google Shape;1581;p64"/>
          <p:cNvCxnSpPr>
            <a:stCxn id="15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2" name="Google Shape;1582;p64"/>
          <p:cNvCxnSpPr>
            <a:stCxn id="1574" idx="1"/>
            <a:endCxn id="15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3" name="Google Shape;1583;p64"/>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4" name="Google Shape;1584;p64"/>
          <p:cNvCxnSpPr>
            <a:stCxn id="1579" idx="6"/>
            <a:endCxn id="15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5" name="Google Shape;1585;p64"/>
          <p:cNvCxnSpPr>
            <a:stCxn id="1578" idx="7"/>
            <a:endCxn id="15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6" name="Google Shape;1586;p64"/>
          <p:cNvCxnSpPr>
            <a:stCxn id="1578" idx="0"/>
            <a:endCxn id="15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7" name="Google Shape;1587;p64"/>
          <p:cNvCxnSpPr>
            <a:endCxn id="15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8" name="Google Shape;1588;p64"/>
          <p:cNvCxnSpPr>
            <a:stCxn id="15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89" name="Google Shape;1589;p64"/>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0" name="Google Shape;1590;p64"/>
          <p:cNvCxnSpPr>
            <a:endCxn id="15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1" name="Google Shape;1591;p64"/>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2" name="Google Shape;1592;p64"/>
          <p:cNvCxnSpPr>
            <a:stCxn id="15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593" name="Google Shape;1593;p64"/>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594" name="Google Shape;1594;p64"/>
          <p:cNvSpPr/>
          <p:nvPr/>
        </p:nvSpPr>
        <p:spPr>
          <a:xfrm>
            <a:off x="15893795" y="886663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595" name="Google Shape;1595;p64"/>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6" name="Google Shape;1596;p64"/>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7" name="Google Shape;1597;p64"/>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8" name="Google Shape;1598;p64"/>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599" name="Google Shape;1599;p64"/>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600" name="Google Shape;1600;p64"/>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601" name="Google Shape;1601;p64"/>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602" name="Google Shape;1602;p64"/>
          <p:cNvCxnSpPr>
            <a:endCxn id="15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03" name="Google Shape;1603;p64"/>
          <p:cNvCxnSpPr>
            <a:stCxn id="16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04" name="Google Shape;1604;p64"/>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605" name="Google Shape;1605;p64"/>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606" name="Google Shape;1606;p64"/>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607" name="Google Shape;1607;p64"/>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608" name="Google Shape;1608;p64"/>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609" name="Google Shape;1609;p64"/>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610" name="Google Shape;1610;p64"/>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611" name="Google Shape;1611;p64"/>
          <p:cNvCxnSpPr>
            <a:stCxn id="16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612" name="Google Shape;1612;p64"/>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613" name="Google Shape;1613;p64"/>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614" name="Google Shape;1614;p64"/>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615" name="Google Shape;1615;p64"/>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616" name="Google Shape;1616;p64"/>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17" name="Google Shape;1617;p64"/>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1"/>
          <p:cNvSpPr txBox="1"/>
          <p:nvPr>
            <p:ph idx="1" type="body"/>
          </p:nvPr>
        </p:nvSpPr>
        <p:spPr>
          <a:xfrm>
            <a:off x="1524000" y="4826000"/>
            <a:ext cx="21336000" cy="8259300"/>
          </a:xfrm>
          <a:prstGeom prst="rect">
            <a:avLst/>
          </a:prstGeom>
          <a:noFill/>
          <a:ln>
            <a:noFill/>
          </a:ln>
        </p:spPr>
        <p:txBody>
          <a:bodyPr anchorCtr="0" anchor="t" bIns="0" lIns="0" spcFirstLastPara="1" rIns="0" wrap="square" tIns="0">
            <a:noAutofit/>
          </a:bodyPr>
          <a:lstStyle/>
          <a:p>
            <a:pPr indent="-914400" lvl="0" marL="914400" rtl="0" algn="l">
              <a:lnSpc>
                <a:spcPct val="120000"/>
              </a:lnSpc>
              <a:spcBef>
                <a:spcPts val="0"/>
              </a:spcBef>
              <a:spcAft>
                <a:spcPts val="0"/>
              </a:spcAft>
              <a:buSzPts val="5500"/>
              <a:buFont typeface="Helvetica Neue"/>
              <a:buAutoNum type="arabicPeriod"/>
            </a:pPr>
            <a:r>
              <a:rPr lang="en-US" sz="5500"/>
              <a:t>Recall the informal and formal definition of a graph.</a:t>
            </a:r>
            <a:endParaRPr sz="5500"/>
          </a:p>
          <a:p>
            <a:pPr indent="0" lvl="0" marL="571500" rtl="0" algn="l">
              <a:lnSpc>
                <a:spcPct val="120000"/>
              </a:lnSpc>
              <a:spcBef>
                <a:spcPts val="0"/>
              </a:spcBef>
              <a:spcAft>
                <a:spcPts val="0"/>
              </a:spcAft>
              <a:buNone/>
            </a:pPr>
            <a:r>
              <a:t/>
            </a:r>
            <a:endParaRPr sz="5500"/>
          </a:p>
          <a:p>
            <a:pPr indent="-914400" lvl="0" marL="914400" rtl="0" algn="l">
              <a:lnSpc>
                <a:spcPct val="120000"/>
              </a:lnSpc>
              <a:spcBef>
                <a:spcPts val="0"/>
              </a:spcBef>
              <a:spcAft>
                <a:spcPts val="0"/>
              </a:spcAft>
              <a:buSzPts val="5500"/>
              <a:buFont typeface="Helvetica Neue"/>
              <a:buAutoNum type="arabicPeriod"/>
            </a:pPr>
            <a:r>
              <a:rPr lang="en-US" sz="5500"/>
              <a:t>Represent a graph using adjacency list notation.</a:t>
            </a:r>
            <a:endParaRPr sz="5500"/>
          </a:p>
          <a:p>
            <a:pPr indent="0" lvl="0" marL="571500" rtl="0" algn="l">
              <a:lnSpc>
                <a:spcPct val="120000"/>
              </a:lnSpc>
              <a:spcBef>
                <a:spcPts val="0"/>
              </a:spcBef>
              <a:spcAft>
                <a:spcPts val="0"/>
              </a:spcAft>
              <a:buNone/>
            </a:pPr>
            <a:r>
              <a:t/>
            </a:r>
            <a:endParaRPr sz="5500"/>
          </a:p>
          <a:p>
            <a:pPr indent="-914400" lvl="0" marL="914400" rtl="0" algn="l">
              <a:lnSpc>
                <a:spcPct val="120000"/>
              </a:lnSpc>
              <a:spcBef>
                <a:spcPts val="0"/>
              </a:spcBef>
              <a:spcAft>
                <a:spcPts val="0"/>
              </a:spcAft>
              <a:buSzPts val="5500"/>
              <a:buFont typeface="Helvetica Neue"/>
              <a:buAutoNum type="arabicPeriod"/>
            </a:pPr>
            <a:r>
              <a:rPr lang="en-US" sz="5500"/>
              <a:t>Create an adjacency list given a set of nodes and edges. </a:t>
            </a:r>
            <a:endParaRPr sz="5500"/>
          </a:p>
          <a:p>
            <a:pPr indent="-565150" lvl="0" marL="914400" rtl="0" algn="l">
              <a:lnSpc>
                <a:spcPct val="120000"/>
              </a:lnSpc>
              <a:spcBef>
                <a:spcPts val="0"/>
              </a:spcBef>
              <a:spcAft>
                <a:spcPts val="0"/>
              </a:spcAft>
              <a:buSzPts val="5500"/>
              <a:buFont typeface="Helvetica Neue"/>
              <a:buNone/>
            </a:pPr>
            <a:r>
              <a:t/>
            </a:r>
            <a:endParaRPr sz="5500"/>
          </a:p>
        </p:txBody>
      </p:sp>
      <p:sp>
        <p:nvSpPr>
          <p:cNvPr id="59" name="Google Shape;59;p11"/>
          <p:cNvSpPr txBox="1"/>
          <p:nvPr>
            <p:ph type="title"/>
          </p:nvPr>
        </p:nvSpPr>
        <p:spPr>
          <a:xfrm>
            <a:off x="1524000" y="1041400"/>
            <a:ext cx="21336000" cy="1838325"/>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Objectives</a:t>
            </a:r>
            <a:endParaRPr/>
          </a:p>
        </p:txBody>
      </p:sp>
      <p:sp>
        <p:nvSpPr>
          <p:cNvPr id="60" name="Google Shape;60;p11"/>
          <p:cNvSpPr txBox="1"/>
          <p:nvPr>
            <p:ph idx="2" type="body"/>
          </p:nvPr>
        </p:nvSpPr>
        <p:spPr>
          <a:xfrm>
            <a:off x="1524000" y="2921000"/>
            <a:ext cx="21336000" cy="1117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You will be able to…</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621" name="Shape 1621"/>
        <p:cNvGrpSpPr/>
        <p:nvPr/>
      </p:nvGrpSpPr>
      <p:grpSpPr>
        <a:xfrm>
          <a:off x="0" y="0"/>
          <a:ext cx="0" cy="0"/>
          <a:chOff x="0" y="0"/>
          <a:chExt cx="0" cy="0"/>
        </a:xfrm>
      </p:grpSpPr>
      <p:sp>
        <p:nvSpPr>
          <p:cNvPr id="1622" name="Google Shape;1622;p6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623" name="Google Shape;1623;p6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624" name="Google Shape;1624;p65"/>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625" name="Google Shape;1625;p65"/>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626" name="Google Shape;1626;p65"/>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627" name="Google Shape;1627;p65"/>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628" name="Google Shape;1628;p65"/>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629" name="Google Shape;1629;p65"/>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630" name="Google Shape;1630;p65"/>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631" name="Google Shape;1631;p65"/>
          <p:cNvCxnSpPr>
            <a:stCxn id="16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2" name="Google Shape;1632;p65"/>
          <p:cNvCxnSpPr>
            <a:stCxn id="1624" idx="1"/>
            <a:endCxn id="16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3" name="Google Shape;1633;p65"/>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4" name="Google Shape;1634;p65"/>
          <p:cNvCxnSpPr>
            <a:stCxn id="1629" idx="6"/>
            <a:endCxn id="16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5" name="Google Shape;1635;p65"/>
          <p:cNvCxnSpPr>
            <a:stCxn id="1628" idx="7"/>
            <a:endCxn id="16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6" name="Google Shape;1636;p65"/>
          <p:cNvCxnSpPr>
            <a:stCxn id="1628" idx="0"/>
            <a:endCxn id="16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7" name="Google Shape;1637;p65"/>
          <p:cNvCxnSpPr>
            <a:endCxn id="16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8" name="Google Shape;1638;p65"/>
          <p:cNvCxnSpPr>
            <a:stCxn id="16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39" name="Google Shape;1639;p65"/>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0" name="Google Shape;1640;p65"/>
          <p:cNvCxnSpPr>
            <a:endCxn id="16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1" name="Google Shape;1641;p65"/>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2" name="Google Shape;1642;p65"/>
          <p:cNvCxnSpPr>
            <a:stCxn id="16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643" name="Google Shape;1643;p65"/>
          <p:cNvSpPr/>
          <p:nvPr/>
        </p:nvSpPr>
        <p:spPr>
          <a:xfrm>
            <a:off x="14567916" y="1166774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644" name="Google Shape;1644;p65"/>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645" name="Google Shape;1645;p65"/>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6" name="Google Shape;1646;p65"/>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7" name="Google Shape;1647;p65"/>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8" name="Google Shape;1648;p65"/>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49" name="Google Shape;1649;p65"/>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650" name="Google Shape;1650;p65"/>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651" name="Google Shape;1651;p65"/>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652" name="Google Shape;1652;p65"/>
          <p:cNvCxnSpPr>
            <a:endCxn id="16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53" name="Google Shape;1653;p65"/>
          <p:cNvCxnSpPr>
            <a:stCxn id="16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54" name="Google Shape;1654;p65"/>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655" name="Google Shape;1655;p65"/>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656" name="Google Shape;1656;p65"/>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657" name="Google Shape;1657;p65"/>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658" name="Google Shape;1658;p65"/>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659" name="Google Shape;1659;p65"/>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660" name="Google Shape;1660;p65"/>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661" name="Google Shape;1661;p65"/>
          <p:cNvCxnSpPr>
            <a:stCxn id="16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662" name="Google Shape;1662;p65"/>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663" name="Google Shape;1663;p65"/>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664" name="Google Shape;1664;p65"/>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665" name="Google Shape;1665;p65"/>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666" name="Google Shape;1666;p65"/>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67" name="Google Shape;1667;p65"/>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671" name="Shape 1671"/>
        <p:cNvGrpSpPr/>
        <p:nvPr/>
      </p:nvGrpSpPr>
      <p:grpSpPr>
        <a:xfrm>
          <a:off x="0" y="0"/>
          <a:ext cx="0" cy="0"/>
          <a:chOff x="0" y="0"/>
          <a:chExt cx="0" cy="0"/>
        </a:xfrm>
      </p:grpSpPr>
      <p:sp>
        <p:nvSpPr>
          <p:cNvPr id="1672" name="Google Shape;1672;p6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673" name="Google Shape;1673;p6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674" name="Google Shape;1674;p66"/>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675" name="Google Shape;1675;p66"/>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676" name="Google Shape;1676;p66"/>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677" name="Google Shape;1677;p66"/>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678" name="Google Shape;1678;p66"/>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679" name="Google Shape;1679;p66"/>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680" name="Google Shape;1680;p66"/>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681" name="Google Shape;1681;p66"/>
          <p:cNvCxnSpPr>
            <a:stCxn id="16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2" name="Google Shape;1682;p66"/>
          <p:cNvCxnSpPr>
            <a:stCxn id="1674" idx="1"/>
            <a:endCxn id="16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3" name="Google Shape;1683;p66"/>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4" name="Google Shape;1684;p66"/>
          <p:cNvCxnSpPr>
            <a:stCxn id="1679" idx="6"/>
            <a:endCxn id="16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5" name="Google Shape;1685;p66"/>
          <p:cNvCxnSpPr>
            <a:stCxn id="1678" idx="7"/>
            <a:endCxn id="16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6" name="Google Shape;1686;p66"/>
          <p:cNvCxnSpPr>
            <a:stCxn id="1678" idx="0"/>
            <a:endCxn id="16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7" name="Google Shape;1687;p66"/>
          <p:cNvCxnSpPr>
            <a:endCxn id="16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8" name="Google Shape;1688;p66"/>
          <p:cNvCxnSpPr>
            <a:stCxn id="16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89" name="Google Shape;1689;p66"/>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0" name="Google Shape;1690;p66"/>
          <p:cNvCxnSpPr>
            <a:endCxn id="16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1" name="Google Shape;1691;p66"/>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2" name="Google Shape;1692;p66"/>
          <p:cNvCxnSpPr>
            <a:stCxn id="16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693" name="Google Shape;1693;p66"/>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694" name="Google Shape;1694;p66"/>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695" name="Google Shape;1695;p66"/>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6" name="Google Shape;1696;p66"/>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7" name="Google Shape;1697;p66"/>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8" name="Google Shape;1698;p66"/>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699" name="Google Shape;1699;p66"/>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700" name="Google Shape;1700;p66"/>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701" name="Google Shape;1701;p66"/>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702" name="Google Shape;1702;p66"/>
          <p:cNvCxnSpPr>
            <a:endCxn id="16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03" name="Google Shape;1703;p66"/>
          <p:cNvCxnSpPr>
            <a:stCxn id="17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04" name="Google Shape;1704;p66"/>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705" name="Google Shape;1705;p66"/>
          <p:cNvSpPr/>
          <p:nvPr/>
        </p:nvSpPr>
        <p:spPr>
          <a:xfrm>
            <a:off x="5533644" y="1179655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706" name="Google Shape;1706;p66"/>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707" name="Google Shape;1707;p66"/>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708" name="Google Shape;1708;p66"/>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709" name="Google Shape;1709;p66"/>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710" name="Google Shape;1710;p66"/>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711" name="Google Shape;1711;p66"/>
          <p:cNvCxnSpPr>
            <a:stCxn id="17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712" name="Google Shape;1712;p66"/>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713" name="Google Shape;1713;p66"/>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714" name="Google Shape;1714;p66"/>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715" name="Google Shape;1715;p66"/>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716" name="Google Shape;1716;p66"/>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17" name="Google Shape;1717;p66"/>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721" name="Shape 1721"/>
        <p:cNvGrpSpPr/>
        <p:nvPr/>
      </p:nvGrpSpPr>
      <p:grpSpPr>
        <a:xfrm>
          <a:off x="0" y="0"/>
          <a:ext cx="0" cy="0"/>
          <a:chOff x="0" y="0"/>
          <a:chExt cx="0" cy="0"/>
        </a:xfrm>
      </p:grpSpPr>
      <p:sp>
        <p:nvSpPr>
          <p:cNvPr id="1722" name="Google Shape;1722;p6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723" name="Google Shape;1723;p6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724" name="Google Shape;1724;p67"/>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725" name="Google Shape;1725;p67"/>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726" name="Google Shape;1726;p67"/>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727" name="Google Shape;1727;p67"/>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728" name="Google Shape;1728;p67"/>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729" name="Google Shape;1729;p67"/>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730" name="Google Shape;1730;p67"/>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731" name="Google Shape;1731;p67"/>
          <p:cNvCxnSpPr>
            <a:stCxn id="17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2" name="Google Shape;1732;p67"/>
          <p:cNvCxnSpPr>
            <a:stCxn id="1724" idx="1"/>
            <a:endCxn id="17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3" name="Google Shape;1733;p67"/>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4" name="Google Shape;1734;p67"/>
          <p:cNvCxnSpPr>
            <a:stCxn id="1729" idx="6"/>
            <a:endCxn id="17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5" name="Google Shape;1735;p67"/>
          <p:cNvCxnSpPr>
            <a:stCxn id="1728" idx="7"/>
            <a:endCxn id="17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6" name="Google Shape;1736;p67"/>
          <p:cNvCxnSpPr>
            <a:stCxn id="1728" idx="0"/>
            <a:endCxn id="17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7" name="Google Shape;1737;p67"/>
          <p:cNvCxnSpPr>
            <a:endCxn id="17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8" name="Google Shape;1738;p67"/>
          <p:cNvCxnSpPr>
            <a:stCxn id="17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39" name="Google Shape;1739;p67"/>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0" name="Google Shape;1740;p67"/>
          <p:cNvCxnSpPr>
            <a:endCxn id="17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1" name="Google Shape;1741;p67"/>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2" name="Google Shape;1742;p67"/>
          <p:cNvCxnSpPr>
            <a:stCxn id="17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743" name="Google Shape;1743;p67"/>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744" name="Google Shape;1744;p67"/>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745" name="Google Shape;1745;p67"/>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6" name="Google Shape;1746;p67"/>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7" name="Google Shape;1747;p67"/>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8" name="Google Shape;1748;p67"/>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49" name="Google Shape;1749;p67"/>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750" name="Google Shape;1750;p67"/>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751" name="Google Shape;1751;p67"/>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752" name="Google Shape;1752;p67"/>
          <p:cNvCxnSpPr>
            <a:endCxn id="17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53" name="Google Shape;1753;p67"/>
          <p:cNvCxnSpPr>
            <a:stCxn id="17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54" name="Google Shape;1754;p67"/>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755" name="Google Shape;1755;p67"/>
          <p:cNvSpPr/>
          <p:nvPr/>
        </p:nvSpPr>
        <p:spPr>
          <a:xfrm>
            <a:off x="5533644" y="117965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756" name="Google Shape;1756;p67"/>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757" name="Google Shape;1757;p67"/>
          <p:cNvSpPr/>
          <p:nvPr/>
        </p:nvSpPr>
        <p:spPr>
          <a:xfrm>
            <a:off x="3360420" y="1017132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758" name="Google Shape;1758;p67"/>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759" name="Google Shape;1759;p67"/>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760" name="Google Shape;1760;p67"/>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761" name="Google Shape;1761;p67"/>
          <p:cNvCxnSpPr>
            <a:stCxn id="17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762" name="Google Shape;1762;p67"/>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763" name="Google Shape;1763;p67"/>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764" name="Google Shape;1764;p67"/>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765" name="Google Shape;1765;p67"/>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766" name="Google Shape;1766;p67"/>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67" name="Google Shape;1767;p67"/>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771" name="Shape 1771"/>
        <p:cNvGrpSpPr/>
        <p:nvPr/>
      </p:nvGrpSpPr>
      <p:grpSpPr>
        <a:xfrm>
          <a:off x="0" y="0"/>
          <a:ext cx="0" cy="0"/>
          <a:chOff x="0" y="0"/>
          <a:chExt cx="0" cy="0"/>
        </a:xfrm>
      </p:grpSpPr>
      <p:sp>
        <p:nvSpPr>
          <p:cNvPr id="1772" name="Google Shape;1772;p6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773" name="Google Shape;1773;p6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774" name="Google Shape;1774;p68"/>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775" name="Google Shape;1775;p68"/>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776" name="Google Shape;1776;p68"/>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777" name="Google Shape;1777;p68"/>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778" name="Google Shape;1778;p68"/>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779" name="Google Shape;1779;p68"/>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780" name="Google Shape;1780;p68"/>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781" name="Google Shape;1781;p68"/>
          <p:cNvCxnSpPr>
            <a:stCxn id="17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2" name="Google Shape;1782;p68"/>
          <p:cNvCxnSpPr>
            <a:stCxn id="1774" idx="1"/>
            <a:endCxn id="17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3" name="Google Shape;1783;p68"/>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4" name="Google Shape;1784;p68"/>
          <p:cNvCxnSpPr>
            <a:stCxn id="1779" idx="6"/>
            <a:endCxn id="17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5" name="Google Shape;1785;p68"/>
          <p:cNvCxnSpPr>
            <a:stCxn id="1778" idx="7"/>
            <a:endCxn id="17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6" name="Google Shape;1786;p68"/>
          <p:cNvCxnSpPr>
            <a:stCxn id="1778" idx="0"/>
            <a:endCxn id="17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7" name="Google Shape;1787;p68"/>
          <p:cNvCxnSpPr>
            <a:endCxn id="17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8" name="Google Shape;1788;p68"/>
          <p:cNvCxnSpPr>
            <a:stCxn id="17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89" name="Google Shape;1789;p68"/>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0" name="Google Shape;1790;p68"/>
          <p:cNvCxnSpPr>
            <a:endCxn id="17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1" name="Google Shape;1791;p68"/>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2" name="Google Shape;1792;p68"/>
          <p:cNvCxnSpPr>
            <a:stCxn id="17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793" name="Google Shape;1793;p68"/>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794" name="Google Shape;1794;p68"/>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795" name="Google Shape;1795;p68"/>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6" name="Google Shape;1796;p68"/>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7" name="Google Shape;1797;p68"/>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8" name="Google Shape;1798;p68"/>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799" name="Google Shape;1799;p68"/>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800" name="Google Shape;1800;p68"/>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801" name="Google Shape;1801;p68"/>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802" name="Google Shape;1802;p68"/>
          <p:cNvCxnSpPr>
            <a:endCxn id="17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03" name="Google Shape;1803;p68"/>
          <p:cNvCxnSpPr>
            <a:stCxn id="18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04" name="Google Shape;1804;p68"/>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805" name="Google Shape;1805;p68"/>
          <p:cNvSpPr/>
          <p:nvPr/>
        </p:nvSpPr>
        <p:spPr>
          <a:xfrm>
            <a:off x="5533644" y="117965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806" name="Google Shape;1806;p68"/>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807" name="Google Shape;1807;p68"/>
          <p:cNvSpPr/>
          <p:nvPr/>
        </p:nvSpPr>
        <p:spPr>
          <a:xfrm>
            <a:off x="3360420" y="10171328"/>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808" name="Google Shape;1808;p68"/>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809" name="Google Shape;1809;p68"/>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810" name="Google Shape;1810;p68"/>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811" name="Google Shape;1811;p68"/>
          <p:cNvCxnSpPr>
            <a:stCxn id="18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812" name="Google Shape;1812;p68"/>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813" name="Google Shape;1813;p68"/>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814" name="Google Shape;1814;p68"/>
          <p:cNvSpPr/>
          <p:nvPr/>
        </p:nvSpPr>
        <p:spPr>
          <a:xfrm>
            <a:off x="313831" y="7236714"/>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815" name="Google Shape;1815;p68"/>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816" name="Google Shape;1816;p68"/>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17" name="Google Shape;1817;p68"/>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821" name="Shape 1821"/>
        <p:cNvGrpSpPr/>
        <p:nvPr/>
      </p:nvGrpSpPr>
      <p:grpSpPr>
        <a:xfrm>
          <a:off x="0" y="0"/>
          <a:ext cx="0" cy="0"/>
          <a:chOff x="0" y="0"/>
          <a:chExt cx="0" cy="0"/>
        </a:xfrm>
      </p:grpSpPr>
      <p:sp>
        <p:nvSpPr>
          <p:cNvPr id="1822" name="Google Shape;1822;p6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823" name="Google Shape;1823;p6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824" name="Google Shape;1824;p69"/>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825" name="Google Shape;1825;p69"/>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826" name="Google Shape;1826;p69"/>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827" name="Google Shape;1827;p69"/>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828" name="Google Shape;1828;p69"/>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829" name="Google Shape;1829;p69"/>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830" name="Google Shape;1830;p69"/>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831" name="Google Shape;1831;p69"/>
          <p:cNvCxnSpPr>
            <a:stCxn id="18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2" name="Google Shape;1832;p69"/>
          <p:cNvCxnSpPr>
            <a:stCxn id="1824" idx="1"/>
            <a:endCxn id="18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3" name="Google Shape;1833;p69"/>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4" name="Google Shape;1834;p69"/>
          <p:cNvCxnSpPr>
            <a:stCxn id="1829" idx="6"/>
            <a:endCxn id="18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5" name="Google Shape;1835;p69"/>
          <p:cNvCxnSpPr>
            <a:stCxn id="1828" idx="7"/>
            <a:endCxn id="18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6" name="Google Shape;1836;p69"/>
          <p:cNvCxnSpPr>
            <a:stCxn id="1828" idx="0"/>
            <a:endCxn id="18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7" name="Google Shape;1837;p69"/>
          <p:cNvCxnSpPr>
            <a:endCxn id="18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8" name="Google Shape;1838;p69"/>
          <p:cNvCxnSpPr>
            <a:stCxn id="18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39" name="Google Shape;1839;p69"/>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0" name="Google Shape;1840;p69"/>
          <p:cNvCxnSpPr>
            <a:endCxn id="18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1" name="Google Shape;1841;p69"/>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2" name="Google Shape;1842;p69"/>
          <p:cNvCxnSpPr>
            <a:stCxn id="18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843" name="Google Shape;1843;p69"/>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844" name="Google Shape;1844;p69"/>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845" name="Google Shape;1845;p69"/>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6" name="Google Shape;1846;p69"/>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7" name="Google Shape;1847;p69"/>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8" name="Google Shape;1848;p69"/>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49" name="Google Shape;1849;p69"/>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850" name="Google Shape;1850;p69"/>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851" name="Google Shape;1851;p69"/>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852" name="Google Shape;1852;p69"/>
          <p:cNvCxnSpPr>
            <a:endCxn id="18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53" name="Google Shape;1853;p69"/>
          <p:cNvCxnSpPr>
            <a:stCxn id="18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54" name="Google Shape;1854;p69"/>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855" name="Google Shape;1855;p69"/>
          <p:cNvSpPr/>
          <p:nvPr/>
        </p:nvSpPr>
        <p:spPr>
          <a:xfrm>
            <a:off x="5533644" y="117965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856" name="Google Shape;1856;p69"/>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857" name="Google Shape;1857;p69"/>
          <p:cNvSpPr/>
          <p:nvPr/>
        </p:nvSpPr>
        <p:spPr>
          <a:xfrm>
            <a:off x="3360420" y="10171328"/>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858" name="Google Shape;1858;p69"/>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859" name="Google Shape;1859;p69"/>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860" name="Google Shape;1860;p69"/>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861" name="Google Shape;1861;p69"/>
          <p:cNvCxnSpPr>
            <a:stCxn id="18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862" name="Google Shape;1862;p69"/>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863" name="Google Shape;1863;p69"/>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864" name="Google Shape;1864;p69"/>
          <p:cNvSpPr/>
          <p:nvPr/>
        </p:nvSpPr>
        <p:spPr>
          <a:xfrm>
            <a:off x="313831" y="7236714"/>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865" name="Google Shape;1865;p69"/>
          <p:cNvSpPr/>
          <p:nvPr/>
        </p:nvSpPr>
        <p:spPr>
          <a:xfrm>
            <a:off x="17029938" y="11202568"/>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866" name="Google Shape;1866;p69"/>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67" name="Google Shape;1867;p69"/>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871" name="Shape 1871"/>
        <p:cNvGrpSpPr/>
        <p:nvPr/>
      </p:nvGrpSpPr>
      <p:grpSpPr>
        <a:xfrm>
          <a:off x="0" y="0"/>
          <a:ext cx="0" cy="0"/>
          <a:chOff x="0" y="0"/>
          <a:chExt cx="0" cy="0"/>
        </a:xfrm>
      </p:grpSpPr>
      <p:sp>
        <p:nvSpPr>
          <p:cNvPr id="1872" name="Google Shape;1872;p7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873" name="Google Shape;1873;p7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874" name="Google Shape;1874;p70"/>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875" name="Google Shape;1875;p70"/>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876" name="Google Shape;1876;p70"/>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877" name="Google Shape;1877;p70"/>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878" name="Google Shape;1878;p70"/>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879" name="Google Shape;1879;p70"/>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880" name="Google Shape;1880;p70"/>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881" name="Google Shape;1881;p70"/>
          <p:cNvCxnSpPr>
            <a:stCxn id="188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2" name="Google Shape;1882;p70"/>
          <p:cNvCxnSpPr>
            <a:stCxn id="1874" idx="1"/>
            <a:endCxn id="187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3" name="Google Shape;1883;p70"/>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4" name="Google Shape;1884;p70"/>
          <p:cNvCxnSpPr>
            <a:stCxn id="1879" idx="6"/>
            <a:endCxn id="187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5" name="Google Shape;1885;p70"/>
          <p:cNvCxnSpPr>
            <a:stCxn id="1878" idx="7"/>
            <a:endCxn id="188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6" name="Google Shape;1886;p70"/>
          <p:cNvCxnSpPr>
            <a:stCxn id="1878" idx="0"/>
            <a:endCxn id="187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7" name="Google Shape;1887;p70"/>
          <p:cNvCxnSpPr>
            <a:endCxn id="187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8" name="Google Shape;1888;p70"/>
          <p:cNvCxnSpPr>
            <a:stCxn id="187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89" name="Google Shape;1889;p70"/>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0" name="Google Shape;1890;p70"/>
          <p:cNvCxnSpPr>
            <a:endCxn id="187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1" name="Google Shape;1891;p70"/>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2" name="Google Shape;1892;p70"/>
          <p:cNvCxnSpPr>
            <a:stCxn id="187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893" name="Google Shape;1893;p70"/>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894" name="Google Shape;1894;p70"/>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895" name="Google Shape;1895;p70"/>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6" name="Google Shape;1896;p70"/>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7" name="Google Shape;1897;p70"/>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8" name="Google Shape;1898;p70"/>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899" name="Google Shape;1899;p70"/>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900" name="Google Shape;1900;p70"/>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901" name="Google Shape;1901;p70"/>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902" name="Google Shape;1902;p70"/>
          <p:cNvCxnSpPr>
            <a:endCxn id="187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03" name="Google Shape;1903;p70"/>
          <p:cNvCxnSpPr>
            <a:stCxn id="190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04" name="Google Shape;1904;p70"/>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905" name="Google Shape;1905;p70"/>
          <p:cNvSpPr/>
          <p:nvPr/>
        </p:nvSpPr>
        <p:spPr>
          <a:xfrm>
            <a:off x="5533644" y="117965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906" name="Google Shape;1906;p70"/>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907" name="Google Shape;1907;p70"/>
          <p:cNvSpPr/>
          <p:nvPr/>
        </p:nvSpPr>
        <p:spPr>
          <a:xfrm>
            <a:off x="3360420" y="10171328"/>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908" name="Google Shape;1908;p70"/>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909" name="Google Shape;1909;p70"/>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910" name="Google Shape;1910;p70"/>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911" name="Google Shape;1911;p70"/>
          <p:cNvCxnSpPr>
            <a:stCxn id="191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912" name="Google Shape;1912;p70"/>
          <p:cNvSpPr/>
          <p:nvPr/>
        </p:nvSpPr>
        <p:spPr>
          <a:xfrm>
            <a:off x="1016755" y="11663686"/>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913" name="Google Shape;1913;p70"/>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914" name="Google Shape;1914;p70"/>
          <p:cNvSpPr/>
          <p:nvPr/>
        </p:nvSpPr>
        <p:spPr>
          <a:xfrm>
            <a:off x="313831" y="7236714"/>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915" name="Google Shape;1915;p70"/>
          <p:cNvSpPr/>
          <p:nvPr/>
        </p:nvSpPr>
        <p:spPr>
          <a:xfrm>
            <a:off x="17029938" y="1120256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916" name="Google Shape;1916;p70"/>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17" name="Google Shape;1917;p70"/>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921" name="Shape 1921"/>
        <p:cNvGrpSpPr/>
        <p:nvPr/>
      </p:nvGrpSpPr>
      <p:grpSpPr>
        <a:xfrm>
          <a:off x="0" y="0"/>
          <a:ext cx="0" cy="0"/>
          <a:chOff x="0" y="0"/>
          <a:chExt cx="0" cy="0"/>
        </a:xfrm>
      </p:grpSpPr>
      <p:sp>
        <p:nvSpPr>
          <p:cNvPr id="1922" name="Google Shape;1922;p7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923" name="Google Shape;1923;p7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BFS Example</a:t>
            </a:r>
            <a:endParaRPr/>
          </a:p>
        </p:txBody>
      </p:sp>
      <p:sp>
        <p:nvSpPr>
          <p:cNvPr id="1924" name="Google Shape;1924;p71"/>
          <p:cNvSpPr/>
          <p:nvPr/>
        </p:nvSpPr>
        <p:spPr>
          <a:xfrm>
            <a:off x="9052560" y="869696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Emma</a:t>
            </a:r>
            <a:endParaRPr/>
          </a:p>
        </p:txBody>
      </p:sp>
      <p:sp>
        <p:nvSpPr>
          <p:cNvPr id="1925" name="Google Shape;1925;p71"/>
          <p:cNvSpPr/>
          <p:nvPr/>
        </p:nvSpPr>
        <p:spPr>
          <a:xfrm>
            <a:off x="11213592" y="1051255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Jess</a:t>
            </a:r>
            <a:endParaRPr/>
          </a:p>
        </p:txBody>
      </p:sp>
      <p:sp>
        <p:nvSpPr>
          <p:cNvPr id="1926" name="Google Shape;1926;p71"/>
          <p:cNvSpPr/>
          <p:nvPr/>
        </p:nvSpPr>
        <p:spPr>
          <a:xfrm>
            <a:off x="8342376" y="11335512"/>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Todd</a:t>
            </a:r>
            <a:endParaRPr/>
          </a:p>
        </p:txBody>
      </p:sp>
      <p:sp>
        <p:nvSpPr>
          <p:cNvPr id="1927" name="Google Shape;1927;p71"/>
          <p:cNvSpPr/>
          <p:nvPr/>
        </p:nvSpPr>
        <p:spPr>
          <a:xfrm>
            <a:off x="12219432" y="773328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Diane</a:t>
            </a:r>
            <a:endParaRPr/>
          </a:p>
        </p:txBody>
      </p:sp>
      <p:sp>
        <p:nvSpPr>
          <p:cNvPr id="1928" name="Google Shape;1928;p71"/>
          <p:cNvSpPr/>
          <p:nvPr/>
        </p:nvSpPr>
        <p:spPr>
          <a:xfrm>
            <a:off x="5885688" y="95656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Danielle</a:t>
            </a:r>
            <a:endParaRPr/>
          </a:p>
        </p:txBody>
      </p:sp>
      <p:sp>
        <p:nvSpPr>
          <p:cNvPr id="1929" name="Google Shape;1929;p71"/>
          <p:cNvSpPr/>
          <p:nvPr/>
        </p:nvSpPr>
        <p:spPr>
          <a:xfrm>
            <a:off x="6708648" y="7051040"/>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Lilly</a:t>
            </a:r>
            <a:endParaRPr/>
          </a:p>
        </p:txBody>
      </p:sp>
      <p:sp>
        <p:nvSpPr>
          <p:cNvPr id="1930" name="Google Shape;1930;p71"/>
          <p:cNvSpPr/>
          <p:nvPr/>
        </p:nvSpPr>
        <p:spPr>
          <a:xfrm>
            <a:off x="9494520" y="6023864"/>
            <a:ext cx="1645800" cy="1645800"/>
          </a:xfrm>
          <a:prstGeom prst="ellipse">
            <a:avLst/>
          </a:prstGeom>
          <a:solidFill>
            <a:srgbClr val="92D05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Stephanie</a:t>
            </a:r>
            <a:endParaRPr/>
          </a:p>
        </p:txBody>
      </p:sp>
      <p:cxnSp>
        <p:nvCxnSpPr>
          <p:cNvPr id="1931" name="Google Shape;1931;p71"/>
          <p:cNvCxnSpPr>
            <a:stCxn id="1930" idx="4"/>
          </p:cNvCxnSpPr>
          <p:nvPr/>
        </p:nvCxnSpPr>
        <p:spPr>
          <a:xfrm flipH="1">
            <a:off x="9988320" y="7669664"/>
            <a:ext cx="329100" cy="1027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2" name="Google Shape;1932;p71"/>
          <p:cNvCxnSpPr>
            <a:stCxn id="1924" idx="1"/>
            <a:endCxn id="1929" idx="5"/>
          </p:cNvCxnSpPr>
          <p:nvPr/>
        </p:nvCxnSpPr>
        <p:spPr>
          <a:xfrm rot="10800000">
            <a:off x="8113382" y="8455882"/>
            <a:ext cx="1180200" cy="482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3" name="Google Shape;1933;p71"/>
          <p:cNvCxnSpPr/>
          <p:nvPr/>
        </p:nvCxnSpPr>
        <p:spPr>
          <a:xfrm flipH="1" rot="10800000">
            <a:off x="10698480" y="8937904"/>
            <a:ext cx="1521000" cy="4413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4" name="Google Shape;1934;p71"/>
          <p:cNvCxnSpPr>
            <a:stCxn id="1929" idx="6"/>
            <a:endCxn id="1927" idx="2"/>
          </p:cNvCxnSpPr>
          <p:nvPr/>
        </p:nvCxnSpPr>
        <p:spPr>
          <a:xfrm>
            <a:off x="8354448" y="7873940"/>
            <a:ext cx="38649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5" name="Google Shape;1935;p71"/>
          <p:cNvCxnSpPr>
            <a:stCxn id="1928" idx="7"/>
            <a:endCxn id="1930" idx="3"/>
          </p:cNvCxnSpPr>
          <p:nvPr/>
        </p:nvCxnSpPr>
        <p:spPr>
          <a:xfrm flipH="1" rot="10800000">
            <a:off x="7290466" y="7428562"/>
            <a:ext cx="2445000" cy="2378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6" name="Google Shape;1936;p71"/>
          <p:cNvCxnSpPr>
            <a:stCxn id="1928" idx="0"/>
            <a:endCxn id="1929" idx="3"/>
          </p:cNvCxnSpPr>
          <p:nvPr/>
        </p:nvCxnSpPr>
        <p:spPr>
          <a:xfrm flipH="1" rot="10800000">
            <a:off x="6708588" y="8455940"/>
            <a:ext cx="241200" cy="1109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7" name="Google Shape;1937;p71"/>
          <p:cNvCxnSpPr>
            <a:endCxn id="1926" idx="0"/>
          </p:cNvCxnSpPr>
          <p:nvPr/>
        </p:nvCxnSpPr>
        <p:spPr>
          <a:xfrm flipH="1">
            <a:off x="9165276" y="10272612"/>
            <a:ext cx="329100" cy="1062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8" name="Google Shape;1938;p71"/>
          <p:cNvCxnSpPr>
            <a:stCxn id="1926" idx="6"/>
          </p:cNvCxnSpPr>
          <p:nvPr/>
        </p:nvCxnSpPr>
        <p:spPr>
          <a:xfrm flipH="1" rot="10800000">
            <a:off x="9988176" y="11667612"/>
            <a:ext cx="1225200" cy="490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39" name="Google Shape;1939;p71"/>
          <p:cNvCxnSpPr/>
          <p:nvPr/>
        </p:nvCxnSpPr>
        <p:spPr>
          <a:xfrm flipH="1" rot="10800000">
            <a:off x="12219432" y="9379152"/>
            <a:ext cx="640200" cy="11334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0" name="Google Shape;1940;p71"/>
          <p:cNvCxnSpPr>
            <a:endCxn id="1925" idx="1"/>
          </p:cNvCxnSpPr>
          <p:nvPr/>
        </p:nvCxnSpPr>
        <p:spPr>
          <a:xfrm>
            <a:off x="10600814" y="9945974"/>
            <a:ext cx="853800" cy="807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1" name="Google Shape;1941;p71"/>
          <p:cNvCxnSpPr/>
          <p:nvPr/>
        </p:nvCxnSpPr>
        <p:spPr>
          <a:xfrm flipH="1" rot="10800000">
            <a:off x="7531608" y="9806629"/>
            <a:ext cx="1521000" cy="46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2" name="Google Shape;1942;p71"/>
          <p:cNvCxnSpPr>
            <a:stCxn id="1926" idx="7"/>
          </p:cNvCxnSpPr>
          <p:nvPr/>
        </p:nvCxnSpPr>
        <p:spPr>
          <a:xfrm flipH="1" rot="10800000">
            <a:off x="9747154" y="9158534"/>
            <a:ext cx="2792100" cy="2418000"/>
          </a:xfrm>
          <a:prstGeom prst="straightConnector1">
            <a:avLst/>
          </a:prstGeom>
          <a:noFill/>
          <a:ln cap="flat" cmpd="sng" w="38100">
            <a:solidFill>
              <a:srgbClr val="000000"/>
            </a:solidFill>
            <a:prstDash val="solid"/>
            <a:miter lim="400000"/>
            <a:headEnd len="med" w="med" type="triangle"/>
            <a:tailEnd len="med" w="med" type="triangle"/>
          </a:ln>
        </p:spPr>
      </p:cxnSp>
      <p:sp>
        <p:nvSpPr>
          <p:cNvPr id="1943" name="Google Shape;1943;p71"/>
          <p:cNvSpPr/>
          <p:nvPr/>
        </p:nvSpPr>
        <p:spPr>
          <a:xfrm>
            <a:off x="14567916" y="11667744"/>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Shannon</a:t>
            </a:r>
            <a:endParaRPr b="0" i="0" sz="3000" u="none" cap="none" strike="noStrike">
              <a:solidFill>
                <a:srgbClr val="FFFFFF"/>
              </a:solidFill>
              <a:latin typeface="Gill Sans"/>
              <a:ea typeface="Gill Sans"/>
              <a:cs typeface="Gill Sans"/>
              <a:sym typeface="Gill Sans"/>
            </a:endParaRPr>
          </a:p>
        </p:txBody>
      </p:sp>
      <p:sp>
        <p:nvSpPr>
          <p:cNvPr id="1944" name="Google Shape;1944;p71"/>
          <p:cNvSpPr/>
          <p:nvPr/>
        </p:nvSpPr>
        <p:spPr>
          <a:xfrm>
            <a:off x="15893795" y="886663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Elena</a:t>
            </a:r>
            <a:endParaRPr/>
          </a:p>
        </p:txBody>
      </p:sp>
      <p:cxnSp>
        <p:nvCxnSpPr>
          <p:cNvPr id="1945" name="Google Shape;1945;p71"/>
          <p:cNvCxnSpPr/>
          <p:nvPr/>
        </p:nvCxnSpPr>
        <p:spPr>
          <a:xfrm>
            <a:off x="13865352" y="8696960"/>
            <a:ext cx="2028300" cy="6822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6" name="Google Shape;1946;p71"/>
          <p:cNvCxnSpPr/>
          <p:nvPr/>
        </p:nvCxnSpPr>
        <p:spPr>
          <a:xfrm>
            <a:off x="12859512" y="11572777"/>
            <a:ext cx="1708500" cy="7137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7" name="Google Shape;1947;p71"/>
          <p:cNvCxnSpPr/>
          <p:nvPr/>
        </p:nvCxnSpPr>
        <p:spPr>
          <a:xfrm flipH="1" rot="10800000">
            <a:off x="15730728" y="10489300"/>
            <a:ext cx="545700" cy="1220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8" name="Google Shape;1948;p71"/>
          <p:cNvCxnSpPr/>
          <p:nvPr/>
        </p:nvCxnSpPr>
        <p:spPr>
          <a:xfrm flipH="1" rot="10800000">
            <a:off x="12859512" y="10039692"/>
            <a:ext cx="3144000" cy="10596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49" name="Google Shape;1949;p71"/>
          <p:cNvCxnSpPr/>
          <p:nvPr/>
        </p:nvCxnSpPr>
        <p:spPr>
          <a:xfrm>
            <a:off x="13440919" y="9227073"/>
            <a:ext cx="1536300" cy="2482200"/>
          </a:xfrm>
          <a:prstGeom prst="straightConnector1">
            <a:avLst/>
          </a:prstGeom>
          <a:noFill/>
          <a:ln cap="flat" cmpd="sng" w="38100">
            <a:solidFill>
              <a:srgbClr val="000000"/>
            </a:solidFill>
            <a:prstDash val="solid"/>
            <a:miter lim="400000"/>
            <a:headEnd len="med" w="med" type="triangle"/>
            <a:tailEnd len="med" w="med" type="triangle"/>
          </a:ln>
        </p:spPr>
      </p:cxnSp>
      <p:sp>
        <p:nvSpPr>
          <p:cNvPr id="1950" name="Google Shape;1950;p71"/>
          <p:cNvSpPr/>
          <p:nvPr/>
        </p:nvSpPr>
        <p:spPr>
          <a:xfrm>
            <a:off x="3034284" y="77947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Dunni</a:t>
            </a:r>
            <a:endParaRPr b="0" i="0" sz="3000" u="none" cap="none" strike="noStrike">
              <a:solidFill>
                <a:srgbClr val="FFFFFF"/>
              </a:solidFill>
              <a:latin typeface="Gill Sans"/>
              <a:ea typeface="Gill Sans"/>
              <a:cs typeface="Gill Sans"/>
              <a:sym typeface="Gill Sans"/>
            </a:endParaRPr>
          </a:p>
        </p:txBody>
      </p:sp>
      <p:sp>
        <p:nvSpPr>
          <p:cNvPr id="1951" name="Google Shape;1951;p71"/>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952" name="Google Shape;1952;p71"/>
          <p:cNvCxnSpPr>
            <a:endCxn id="1929" idx="2"/>
          </p:cNvCxnSpPr>
          <p:nvPr/>
        </p:nvCxnSpPr>
        <p:spPr>
          <a:xfrm flipH="1" rot="10800000">
            <a:off x="4520148" y="7873940"/>
            <a:ext cx="2188500" cy="3411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53" name="Google Shape;1953;p71"/>
          <p:cNvCxnSpPr>
            <a:stCxn id="1951"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54" name="Google Shape;1954;p71"/>
          <p:cNvCxnSpPr/>
          <p:nvPr/>
        </p:nvCxnSpPr>
        <p:spPr>
          <a:xfrm flipH="1" rot="10800000">
            <a:off x="2342275" y="8307349"/>
            <a:ext cx="4445400" cy="1784100"/>
          </a:xfrm>
          <a:prstGeom prst="straightConnector1">
            <a:avLst/>
          </a:prstGeom>
          <a:noFill/>
          <a:ln cap="flat" cmpd="sng" w="38100">
            <a:solidFill>
              <a:srgbClr val="000000"/>
            </a:solidFill>
            <a:prstDash val="solid"/>
            <a:miter lim="400000"/>
            <a:headEnd len="med" w="med" type="triangle"/>
            <a:tailEnd len="med" w="med" type="triangle"/>
          </a:ln>
        </p:spPr>
      </p:cxnSp>
      <p:sp>
        <p:nvSpPr>
          <p:cNvPr id="1955" name="Google Shape;1955;p71"/>
          <p:cNvSpPr/>
          <p:nvPr/>
        </p:nvSpPr>
        <p:spPr>
          <a:xfrm>
            <a:off x="5533644" y="11796552"/>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Liz</a:t>
            </a:r>
            <a:endParaRPr/>
          </a:p>
        </p:txBody>
      </p:sp>
      <p:cxnSp>
        <p:nvCxnSpPr>
          <p:cNvPr id="1956" name="Google Shape;1956;p71"/>
          <p:cNvCxnSpPr/>
          <p:nvPr/>
        </p:nvCxnSpPr>
        <p:spPr>
          <a:xfrm flipH="1" rot="10800000">
            <a:off x="7213092" y="12321204"/>
            <a:ext cx="1129200" cy="169500"/>
          </a:xfrm>
          <a:prstGeom prst="straightConnector1">
            <a:avLst/>
          </a:prstGeom>
          <a:noFill/>
          <a:ln cap="flat" cmpd="sng" w="38100">
            <a:solidFill>
              <a:srgbClr val="000000"/>
            </a:solidFill>
            <a:prstDash val="solid"/>
            <a:miter lim="400000"/>
            <a:headEnd len="med" w="med" type="triangle"/>
            <a:tailEnd len="med" w="med" type="triangle"/>
          </a:ln>
        </p:spPr>
      </p:cxnSp>
      <p:sp>
        <p:nvSpPr>
          <p:cNvPr id="1957" name="Google Shape;1957;p71"/>
          <p:cNvSpPr/>
          <p:nvPr/>
        </p:nvSpPr>
        <p:spPr>
          <a:xfrm>
            <a:off x="3360420" y="10171328"/>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Agnieszka</a:t>
            </a:r>
            <a:endParaRPr/>
          </a:p>
        </p:txBody>
      </p:sp>
      <p:cxnSp>
        <p:nvCxnSpPr>
          <p:cNvPr id="1958" name="Google Shape;1958;p71"/>
          <p:cNvCxnSpPr/>
          <p:nvPr/>
        </p:nvCxnSpPr>
        <p:spPr>
          <a:xfrm flipH="1" rot="10800000">
            <a:off x="5006340" y="10569391"/>
            <a:ext cx="879300" cy="184200"/>
          </a:xfrm>
          <a:prstGeom prst="straightConnector1">
            <a:avLst/>
          </a:prstGeom>
          <a:noFill/>
          <a:ln cap="flat" cmpd="sng" w="38100">
            <a:solidFill>
              <a:srgbClr val="000000"/>
            </a:solidFill>
            <a:prstDash val="solid"/>
            <a:miter lim="400000"/>
            <a:headEnd len="med" w="med" type="triangle"/>
            <a:tailEnd len="med" w="med" type="triangle"/>
          </a:ln>
        </p:spPr>
      </p:cxnSp>
      <p:sp>
        <p:nvSpPr>
          <p:cNvPr id="1959" name="Google Shape;1959;p71"/>
          <p:cNvSpPr/>
          <p:nvPr/>
        </p:nvSpPr>
        <p:spPr>
          <a:xfrm>
            <a:off x="14567916" y="6569202"/>
            <a:ext cx="1645800" cy="1645800"/>
          </a:xfrm>
          <a:prstGeom prst="ellipse">
            <a:avLst/>
          </a:prstGeom>
          <a:blipFill rotWithShape="1">
            <a:blip r:embed="rId3">
              <a:alphaModFix/>
            </a:blip>
            <a:tile algn="tl" flip="none" tx="0" sx="99997" ty="0" sy="99997"/>
          </a:blip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Zuck</a:t>
            </a:r>
            <a:endParaRPr b="0" i="0" sz="3000" u="none" cap="none" strike="noStrike">
              <a:solidFill>
                <a:srgbClr val="FFFFFF"/>
              </a:solidFill>
              <a:latin typeface="Gill Sans"/>
              <a:ea typeface="Gill Sans"/>
              <a:cs typeface="Gill Sans"/>
              <a:sym typeface="Gill Sans"/>
            </a:endParaRPr>
          </a:p>
        </p:txBody>
      </p:sp>
      <p:sp>
        <p:nvSpPr>
          <p:cNvPr id="1960" name="Google Shape;1960;p71"/>
          <p:cNvSpPr/>
          <p:nvPr/>
        </p:nvSpPr>
        <p:spPr>
          <a:xfrm>
            <a:off x="706889" y="9383497"/>
            <a:ext cx="1645800" cy="1645800"/>
          </a:xfrm>
          <a:prstGeom prst="ellipse">
            <a:avLst/>
          </a:prstGeom>
          <a:solidFill>
            <a:srgbClr val="FF0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Alex</a:t>
            </a:r>
            <a:endParaRPr/>
          </a:p>
        </p:txBody>
      </p:sp>
      <p:cxnSp>
        <p:nvCxnSpPr>
          <p:cNvPr id="1961" name="Google Shape;1961;p71"/>
          <p:cNvCxnSpPr>
            <a:stCxn id="1960" idx="7"/>
          </p:cNvCxnSpPr>
          <p:nvPr/>
        </p:nvCxnSpPr>
        <p:spPr>
          <a:xfrm flipH="1" rot="10800000">
            <a:off x="2111667" y="8866719"/>
            <a:ext cx="922500" cy="757800"/>
          </a:xfrm>
          <a:prstGeom prst="straightConnector1">
            <a:avLst/>
          </a:prstGeom>
          <a:noFill/>
          <a:ln cap="flat" cmpd="sng" w="38100">
            <a:solidFill>
              <a:srgbClr val="000000"/>
            </a:solidFill>
            <a:prstDash val="solid"/>
            <a:miter lim="400000"/>
            <a:headEnd len="med" w="med" type="triangle"/>
            <a:tailEnd len="med" w="med" type="triangle"/>
          </a:ln>
        </p:spPr>
      </p:cxnSp>
      <p:sp>
        <p:nvSpPr>
          <p:cNvPr id="1962" name="Google Shape;1962;p71"/>
          <p:cNvSpPr/>
          <p:nvPr/>
        </p:nvSpPr>
        <p:spPr>
          <a:xfrm>
            <a:off x="1016755" y="11663686"/>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Kristen</a:t>
            </a:r>
            <a:endParaRPr/>
          </a:p>
        </p:txBody>
      </p:sp>
      <p:cxnSp>
        <p:nvCxnSpPr>
          <p:cNvPr id="1963" name="Google Shape;1963;p71"/>
          <p:cNvCxnSpPr/>
          <p:nvPr/>
        </p:nvCxnSpPr>
        <p:spPr>
          <a:xfrm flipH="1" rot="10800000">
            <a:off x="2511418" y="11335510"/>
            <a:ext cx="849000" cy="596400"/>
          </a:xfrm>
          <a:prstGeom prst="straightConnector1">
            <a:avLst/>
          </a:prstGeom>
          <a:noFill/>
          <a:ln cap="flat" cmpd="sng" w="38100">
            <a:solidFill>
              <a:srgbClr val="000000"/>
            </a:solidFill>
            <a:prstDash val="solid"/>
            <a:miter lim="400000"/>
            <a:headEnd len="med" w="med" type="triangle"/>
            <a:tailEnd len="med" w="med" type="triangle"/>
          </a:ln>
        </p:spPr>
      </p:cxnSp>
      <p:sp>
        <p:nvSpPr>
          <p:cNvPr id="1964" name="Google Shape;1964;p71"/>
          <p:cNvSpPr/>
          <p:nvPr/>
        </p:nvSpPr>
        <p:spPr>
          <a:xfrm>
            <a:off x="313831" y="7236714"/>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Noah</a:t>
            </a:r>
            <a:endParaRPr/>
          </a:p>
        </p:txBody>
      </p:sp>
      <p:sp>
        <p:nvSpPr>
          <p:cNvPr id="1965" name="Google Shape;1965;p71"/>
          <p:cNvSpPr/>
          <p:nvPr/>
        </p:nvSpPr>
        <p:spPr>
          <a:xfrm>
            <a:off x="17029938" y="11202568"/>
            <a:ext cx="1645800" cy="1645800"/>
          </a:xfrm>
          <a:prstGeom prst="ellipse">
            <a:avLst/>
          </a:prstGeom>
          <a:solidFill>
            <a:srgbClr val="FFC000"/>
          </a:solidFill>
          <a:ln>
            <a:noFill/>
          </a:ln>
        </p:spPr>
        <p:txBody>
          <a:bodyPr anchorCtr="0" anchor="ctr" bIns="76200" lIns="76200" spcFirstLastPara="1" rIns="76200" wrap="square" tIns="76200">
            <a:noAutofit/>
          </a:bodyPr>
          <a:lstStyle/>
          <a:p>
            <a:pPr indent="0" lvl="0" marL="0" marR="0" rtl="0" algn="ctr">
              <a:lnSpc>
                <a:spcPct val="100000"/>
              </a:lnSpc>
              <a:spcBef>
                <a:spcPts val="0"/>
              </a:spcBef>
              <a:spcAft>
                <a:spcPts val="0"/>
              </a:spcAft>
              <a:buClr>
                <a:srgbClr val="FFFFFF"/>
              </a:buClr>
              <a:buSzPts val="3000"/>
              <a:buFont typeface="Gill Sans"/>
              <a:buNone/>
            </a:pPr>
            <a:r>
              <a:rPr b="0" i="0" lang="en-US" sz="3000" u="none" cap="none" strike="noStrike">
                <a:solidFill>
                  <a:srgbClr val="FFFFFF"/>
                </a:solidFill>
                <a:latin typeface="Gill Sans"/>
                <a:ea typeface="Gill Sans"/>
                <a:cs typeface="Gill Sans"/>
                <a:sym typeface="Gill Sans"/>
              </a:rPr>
              <a:t>Brandi</a:t>
            </a:r>
            <a:endParaRPr/>
          </a:p>
        </p:txBody>
      </p:sp>
      <p:cxnSp>
        <p:nvCxnSpPr>
          <p:cNvPr id="1966" name="Google Shape;1966;p71"/>
          <p:cNvCxnSpPr/>
          <p:nvPr/>
        </p:nvCxnSpPr>
        <p:spPr>
          <a:xfrm>
            <a:off x="17136866" y="10388601"/>
            <a:ext cx="402900" cy="885900"/>
          </a:xfrm>
          <a:prstGeom prst="straightConnector1">
            <a:avLst/>
          </a:prstGeom>
          <a:noFill/>
          <a:ln cap="flat" cmpd="sng" w="38100">
            <a:solidFill>
              <a:srgbClr val="000000"/>
            </a:solidFill>
            <a:prstDash val="solid"/>
            <a:miter lim="400000"/>
            <a:headEnd len="med" w="med" type="triangle"/>
            <a:tailEnd len="med" w="med" type="triangle"/>
          </a:ln>
        </p:spPr>
      </p:cxnSp>
      <p:cxnSp>
        <p:nvCxnSpPr>
          <p:cNvPr id="1967" name="Google Shape;1967;p71"/>
          <p:cNvCxnSpPr/>
          <p:nvPr/>
        </p:nvCxnSpPr>
        <p:spPr>
          <a:xfrm rot="10800000">
            <a:off x="1275666" y="8901612"/>
            <a:ext cx="15600" cy="468600"/>
          </a:xfrm>
          <a:prstGeom prst="straightConnector1">
            <a:avLst/>
          </a:prstGeom>
          <a:noFill/>
          <a:ln cap="flat" cmpd="sng" w="38100">
            <a:solidFill>
              <a:srgbClr val="000000"/>
            </a:solidFill>
            <a:prstDash val="solid"/>
            <a:miter lim="400000"/>
            <a:headEnd len="med" w="med" type="triangle"/>
            <a:tailEnd len="med" w="med" type="triangle"/>
          </a:ln>
        </p:spPr>
      </p:cxn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1" name="Shape 1971"/>
        <p:cNvGrpSpPr/>
        <p:nvPr/>
      </p:nvGrpSpPr>
      <p:grpSpPr>
        <a:xfrm>
          <a:off x="0" y="0"/>
          <a:ext cx="0" cy="0"/>
          <a:chOff x="0" y="0"/>
          <a:chExt cx="0" cy="0"/>
        </a:xfrm>
      </p:grpSpPr>
      <p:sp>
        <p:nvSpPr>
          <p:cNvPr id="1972" name="Google Shape;1972;p72"/>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Since a tree is just a specialized form of a graph, tree traversals (Pre-, In-, Post-, and Level-Order) are just specialized forms of DFS and BFS.</a:t>
            </a:r>
            <a:endParaRPr/>
          </a:p>
        </p:txBody>
      </p:sp>
      <p:sp>
        <p:nvSpPr>
          <p:cNvPr id="1973" name="Google Shape;1973;p7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974" name="Google Shape;1974;p7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8" name="Shape 1978"/>
        <p:cNvGrpSpPr/>
        <p:nvPr/>
      </p:nvGrpSpPr>
      <p:grpSpPr>
        <a:xfrm>
          <a:off x="0" y="0"/>
          <a:ext cx="0" cy="0"/>
          <a:chOff x="0" y="0"/>
          <a:chExt cx="0" cy="0"/>
        </a:xfrm>
      </p:grpSpPr>
      <p:sp>
        <p:nvSpPr>
          <p:cNvPr id="1979" name="Google Shape;1979;p73"/>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Since a tree is just a specialized form of a graph, tree traversals (Pre-, In-, Post-, and Level-Order) are just specialized forms of DFS and BFS.</a:t>
            </a:r>
            <a:endParaRPr/>
          </a:p>
          <a:p>
            <a:pPr indent="0" lvl="0" marL="0" rtl="0" algn="l">
              <a:lnSpc>
                <a:spcPct val="120000"/>
              </a:lnSpc>
              <a:spcBef>
                <a:spcPts val="0"/>
              </a:spcBef>
              <a:spcAft>
                <a:spcPts val="0"/>
              </a:spcAft>
              <a:buClr>
                <a:srgbClr val="385998"/>
              </a:buClr>
              <a:buSzPts val="6000"/>
              <a:buFont typeface="Arial"/>
              <a:buNone/>
            </a:pPr>
            <a:r>
              <a:rPr lang="en-US" sz="6000"/>
              <a:t>Which is which?</a:t>
            </a:r>
            <a:endParaRPr/>
          </a:p>
        </p:txBody>
      </p:sp>
      <p:sp>
        <p:nvSpPr>
          <p:cNvPr id="1980" name="Google Shape;1980;p7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981" name="Google Shape;1981;p7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5" name="Shape 1985"/>
        <p:cNvGrpSpPr/>
        <p:nvPr/>
      </p:nvGrpSpPr>
      <p:grpSpPr>
        <a:xfrm>
          <a:off x="0" y="0"/>
          <a:ext cx="0" cy="0"/>
          <a:chOff x="0" y="0"/>
          <a:chExt cx="0" cy="0"/>
        </a:xfrm>
      </p:grpSpPr>
      <p:sp>
        <p:nvSpPr>
          <p:cNvPr id="1986" name="Google Shape;1986;p74"/>
          <p:cNvSpPr txBox="1"/>
          <p:nvPr>
            <p:ph type="title"/>
          </p:nvPr>
        </p:nvSpPr>
        <p:spPr>
          <a:xfrm>
            <a:off x="1524000" y="503300"/>
            <a:ext cx="21336000" cy="2286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US" sz="7000">
                <a:solidFill>
                  <a:srgbClr val="FFFF00"/>
                </a:solidFill>
              </a:rPr>
              <a:t>Tree Traversals: How can we classify tree traversals as BFS or DFS?</a:t>
            </a:r>
            <a:endParaRPr sz="7000"/>
          </a:p>
        </p:txBody>
      </p:sp>
      <p:sp>
        <p:nvSpPr>
          <p:cNvPr id="1987" name="Google Shape;1987;p74"/>
          <p:cNvSpPr txBox="1"/>
          <p:nvPr/>
        </p:nvSpPr>
        <p:spPr>
          <a:xfrm>
            <a:off x="1561625" y="3454000"/>
            <a:ext cx="22257900" cy="9369900"/>
          </a:xfrm>
          <a:prstGeom prst="rect">
            <a:avLst/>
          </a:prstGeom>
          <a:noFill/>
          <a:ln>
            <a:noFill/>
          </a:ln>
        </p:spPr>
        <p:txBody>
          <a:bodyPr anchorCtr="0" anchor="ctr" bIns="91425" lIns="91425" spcFirstLastPara="1" rIns="91425" wrap="square" tIns="91425">
            <a:noAutofit/>
          </a:bodyPr>
          <a:lstStyle/>
          <a:p>
            <a:pPr indent="-609600" lvl="0" marL="457200" rtl="0" algn="l">
              <a:spcBef>
                <a:spcPts val="0"/>
              </a:spcBef>
              <a:spcAft>
                <a:spcPts val="0"/>
              </a:spcAft>
              <a:buClr>
                <a:schemeClr val="lt1"/>
              </a:buClr>
              <a:buSzPts val="6000"/>
              <a:buAutoNum type="alphaUcPeriod"/>
            </a:pPr>
            <a:r>
              <a:rPr lang="en-US" sz="6000">
                <a:solidFill>
                  <a:schemeClr val="lt1"/>
                </a:solidFill>
              </a:rPr>
              <a:t>Pre-, in-, and &amp; post-order are DFS; level-order is BFS</a:t>
            </a:r>
            <a:endParaRPr sz="6000">
              <a:solidFill>
                <a:schemeClr val="lt1"/>
              </a:solidFill>
            </a:endParaRPr>
          </a:p>
          <a:p>
            <a:pPr indent="-609600" lvl="0" marL="457200" rtl="0" algn="l">
              <a:spcBef>
                <a:spcPts val="0"/>
              </a:spcBef>
              <a:spcAft>
                <a:spcPts val="0"/>
              </a:spcAft>
              <a:buClr>
                <a:schemeClr val="lt1"/>
              </a:buClr>
              <a:buSzPts val="6000"/>
              <a:buAutoNum type="alphaUcPeriod"/>
            </a:pPr>
            <a:r>
              <a:rPr lang="en-US" sz="6000">
                <a:solidFill>
                  <a:schemeClr val="lt1"/>
                </a:solidFill>
              </a:rPr>
              <a:t>Pre-, in-, and &amp; post-order are BFS; level-order is DFS</a:t>
            </a:r>
            <a:endParaRPr sz="6000">
              <a:solidFill>
                <a:schemeClr val="lt1"/>
              </a:solidFill>
            </a:endParaRPr>
          </a:p>
          <a:p>
            <a:pPr indent="-609600" lvl="0" marL="457200" rtl="0" algn="l">
              <a:spcBef>
                <a:spcPts val="0"/>
              </a:spcBef>
              <a:spcAft>
                <a:spcPts val="0"/>
              </a:spcAft>
              <a:buClr>
                <a:schemeClr val="lt1"/>
              </a:buClr>
              <a:buSzPts val="6000"/>
              <a:buAutoNum type="alphaUcPeriod"/>
            </a:pPr>
            <a:r>
              <a:rPr lang="en-US" sz="6000">
                <a:solidFill>
                  <a:schemeClr val="lt1"/>
                </a:solidFill>
              </a:rPr>
              <a:t>Pre-order &amp; post-order are DFS; in-order &amp; level-order are BFS</a:t>
            </a:r>
            <a:endParaRPr sz="6000">
              <a:solidFill>
                <a:schemeClr val="lt1"/>
              </a:solidFill>
            </a:endParaRPr>
          </a:p>
          <a:p>
            <a:pPr indent="-609600" lvl="0" marL="457200" rtl="0" algn="l">
              <a:spcBef>
                <a:spcPts val="0"/>
              </a:spcBef>
              <a:spcAft>
                <a:spcPts val="0"/>
              </a:spcAft>
              <a:buClr>
                <a:schemeClr val="lt1"/>
              </a:buClr>
              <a:buSzPts val="6000"/>
              <a:buAutoNum type="alphaUcPeriod"/>
            </a:pPr>
            <a:r>
              <a:rPr lang="en-US" sz="6000">
                <a:solidFill>
                  <a:schemeClr val="lt1"/>
                </a:solidFill>
              </a:rPr>
              <a:t>Pre-order &amp; post-order are BFS; in-order &amp; level-order are DFS</a:t>
            </a:r>
            <a:endParaRPr sz="6000">
              <a:solidFill>
                <a:schemeClr val="lt1"/>
              </a:solidFill>
            </a:endParaRPr>
          </a:p>
          <a:p>
            <a:pPr indent="0" lvl="0" marL="457200" rtl="0" algn="l">
              <a:spcBef>
                <a:spcPts val="0"/>
              </a:spcBef>
              <a:spcAft>
                <a:spcPts val="0"/>
              </a:spcAft>
              <a:buNone/>
            </a:pPr>
            <a:r>
              <a:t/>
            </a:r>
            <a:endParaRPr sz="6000">
              <a:solidFill>
                <a:schemeClr val="lt1"/>
              </a:solidFill>
            </a:endParaRPr>
          </a:p>
          <a:p>
            <a:pPr indent="-609600" lvl="0" marL="457200" rtl="0" algn="l">
              <a:spcBef>
                <a:spcPts val="0"/>
              </a:spcBef>
              <a:spcAft>
                <a:spcPts val="0"/>
              </a:spcAft>
              <a:buClr>
                <a:schemeClr val="lt1"/>
              </a:buClr>
              <a:buSzPts val="6000"/>
              <a:buAutoNum type="alphaUcPeriod"/>
            </a:pPr>
            <a:r>
              <a:rPr lang="en-US" sz="6000">
                <a:solidFill>
                  <a:schemeClr val="lt1"/>
                </a:solidFill>
              </a:rPr>
              <a:t>They are all DFS</a:t>
            </a:r>
            <a:endParaRPr sz="6000">
              <a:solidFill>
                <a:schemeClr val="lt1"/>
              </a:solidFill>
            </a:endParaRPr>
          </a:p>
          <a:p>
            <a:pPr indent="-609600" lvl="0" marL="457200" rtl="0" algn="l">
              <a:spcBef>
                <a:spcPts val="0"/>
              </a:spcBef>
              <a:spcAft>
                <a:spcPts val="0"/>
              </a:spcAft>
              <a:buClr>
                <a:schemeClr val="lt1"/>
              </a:buClr>
              <a:buSzPts val="6000"/>
              <a:buAutoNum type="alphaUcPeriod"/>
            </a:pPr>
            <a:r>
              <a:rPr lang="en-US" sz="6000">
                <a:solidFill>
                  <a:schemeClr val="lt1"/>
                </a:solidFill>
              </a:rPr>
              <a:t>They are all BFS</a:t>
            </a:r>
            <a:br>
              <a:rPr lang="en-US" sz="6000">
                <a:solidFill>
                  <a:schemeClr val="lt1"/>
                </a:solidFill>
              </a:rPr>
            </a:br>
            <a:endParaRPr sz="6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2"/>
          <p:cNvSpPr txBox="1"/>
          <p:nvPr>
            <p:ph idx="1" type="body"/>
          </p:nvPr>
        </p:nvSpPr>
        <p:spPr>
          <a:xfrm>
            <a:off x="1524000" y="4826000"/>
            <a:ext cx="21336000" cy="82593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000000"/>
              </a:buClr>
              <a:buSzPts val="1100"/>
              <a:buFont typeface="Arial"/>
              <a:buNone/>
            </a:pPr>
            <a:r>
              <a:rPr lang="en-US" sz="5500"/>
              <a:t>A graph is a data structure that models connections between different items.</a:t>
            </a:r>
            <a:endParaRPr sz="5500"/>
          </a:p>
          <a:p>
            <a:pPr indent="0" lvl="0" marL="0" rtl="0" algn="l">
              <a:lnSpc>
                <a:spcPct val="120000"/>
              </a:lnSpc>
              <a:spcBef>
                <a:spcPts val="0"/>
              </a:spcBef>
              <a:spcAft>
                <a:spcPts val="0"/>
              </a:spcAft>
              <a:buNone/>
            </a:pPr>
            <a:r>
              <a:t/>
            </a:r>
            <a:endParaRPr sz="5500"/>
          </a:p>
          <a:p>
            <a:pPr indent="-565150" lvl="0" marL="914400" rtl="0" algn="l">
              <a:lnSpc>
                <a:spcPct val="120000"/>
              </a:lnSpc>
              <a:spcBef>
                <a:spcPts val="0"/>
              </a:spcBef>
              <a:spcAft>
                <a:spcPts val="0"/>
              </a:spcAft>
              <a:buSzPts val="5500"/>
              <a:buFont typeface="Helvetica Neue"/>
              <a:buNone/>
            </a:pPr>
            <a:r>
              <a:t/>
            </a:r>
            <a:endParaRPr sz="5500"/>
          </a:p>
        </p:txBody>
      </p:sp>
      <p:sp>
        <p:nvSpPr>
          <p:cNvPr id="66" name="Google Shape;66;p1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67" name="Google Shape;67;p1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Informal Definition</a:t>
            </a:r>
            <a:endParaRPr/>
          </a:p>
        </p:txBody>
      </p:sp>
      <p:pic>
        <p:nvPicPr>
          <p:cNvPr id="68" name="Google Shape;68;p12"/>
          <p:cNvPicPr preferRelativeResize="0"/>
          <p:nvPr/>
        </p:nvPicPr>
        <p:blipFill>
          <a:blip r:embed="rId3">
            <a:alphaModFix/>
          </a:blip>
          <a:stretch>
            <a:fillRect/>
          </a:stretch>
        </p:blipFill>
        <p:spPr>
          <a:xfrm>
            <a:off x="5305425" y="7061613"/>
            <a:ext cx="13773150" cy="5572125"/>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1" name="Shape 1991"/>
        <p:cNvGrpSpPr/>
        <p:nvPr/>
      </p:nvGrpSpPr>
      <p:grpSpPr>
        <a:xfrm>
          <a:off x="0" y="0"/>
          <a:ext cx="0" cy="0"/>
          <a:chOff x="0" y="0"/>
          <a:chExt cx="0" cy="0"/>
        </a:xfrm>
      </p:grpSpPr>
      <p:sp>
        <p:nvSpPr>
          <p:cNvPr id="1992" name="Google Shape;1992;p75"/>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Since a tree is just a specialized form of a graph, tree traversals (Pre-, In-, Post-, and Level-Order) are just specialized forms of DFS and BFS.</a:t>
            </a:r>
            <a:endParaRPr/>
          </a:p>
          <a:p>
            <a:pPr indent="0" lvl="0" marL="0" rtl="0" algn="l">
              <a:lnSpc>
                <a:spcPct val="120000"/>
              </a:lnSpc>
              <a:spcBef>
                <a:spcPts val="0"/>
              </a:spcBef>
              <a:spcAft>
                <a:spcPts val="0"/>
              </a:spcAft>
              <a:buClr>
                <a:srgbClr val="385998"/>
              </a:buClr>
              <a:buSzPts val="6000"/>
              <a:buFont typeface="Arial"/>
              <a:buNone/>
            </a:pPr>
            <a:r>
              <a:rPr lang="en-US" sz="6000"/>
              <a:t>Which is which?</a:t>
            </a:r>
            <a:endParaRPr/>
          </a:p>
          <a:p>
            <a:pPr indent="-857250" lvl="0" marL="857250" rtl="0" algn="l">
              <a:lnSpc>
                <a:spcPct val="120000"/>
              </a:lnSpc>
              <a:spcBef>
                <a:spcPts val="0"/>
              </a:spcBef>
              <a:spcAft>
                <a:spcPts val="0"/>
              </a:spcAft>
              <a:buSzPts val="6000"/>
              <a:buFont typeface="Arial"/>
              <a:buChar char="•"/>
            </a:pPr>
            <a:r>
              <a:rPr b="1" lang="en-US" sz="6000"/>
              <a:t>DFS</a:t>
            </a:r>
            <a:r>
              <a:rPr lang="en-US" sz="6000"/>
              <a:t>: Pre-Order, In-Order, &amp; Post-Order traversals</a:t>
            </a:r>
            <a:endParaRPr/>
          </a:p>
          <a:p>
            <a:pPr indent="-857250" lvl="0" marL="857250" rtl="0" algn="l">
              <a:lnSpc>
                <a:spcPct val="120000"/>
              </a:lnSpc>
              <a:spcBef>
                <a:spcPts val="0"/>
              </a:spcBef>
              <a:spcAft>
                <a:spcPts val="0"/>
              </a:spcAft>
              <a:buSzPts val="6000"/>
              <a:buFont typeface="Arial"/>
              <a:buChar char="•"/>
            </a:pPr>
            <a:r>
              <a:rPr b="1" lang="en-US" sz="6000"/>
              <a:t>BFS</a:t>
            </a:r>
            <a:r>
              <a:rPr lang="en-US" sz="6000"/>
              <a:t>: Level-Order traversal</a:t>
            </a:r>
            <a:endParaRPr/>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1993" name="Google Shape;1993;p75"/>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1994" name="Google Shape;1994;p75"/>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8" name="Shape 1998"/>
        <p:cNvGrpSpPr/>
        <p:nvPr/>
      </p:nvGrpSpPr>
      <p:grpSpPr>
        <a:xfrm>
          <a:off x="0" y="0"/>
          <a:ext cx="0" cy="0"/>
          <a:chOff x="0" y="0"/>
          <a:chExt cx="0" cy="0"/>
        </a:xfrm>
      </p:grpSpPr>
      <p:sp>
        <p:nvSpPr>
          <p:cNvPr id="1999" name="Google Shape;1999;p76"/>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What does it mean to have “no more neighbors left to visit”?</a:t>
            </a:r>
            <a:endParaRPr/>
          </a:p>
        </p:txBody>
      </p:sp>
      <p:sp>
        <p:nvSpPr>
          <p:cNvPr id="2000" name="Google Shape;2000;p76"/>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001" name="Google Shape;2001;p76"/>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5" name="Shape 2005"/>
        <p:cNvGrpSpPr/>
        <p:nvPr/>
      </p:nvGrpSpPr>
      <p:grpSpPr>
        <a:xfrm>
          <a:off x="0" y="0"/>
          <a:ext cx="0" cy="0"/>
          <a:chOff x="0" y="0"/>
          <a:chExt cx="0" cy="0"/>
        </a:xfrm>
      </p:grpSpPr>
      <p:sp>
        <p:nvSpPr>
          <p:cNvPr id="2006" name="Google Shape;2006;p77"/>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What does it mean to have “no more neighbors left to visit”?</a:t>
            </a:r>
            <a:endParaRPr/>
          </a:p>
          <a:p>
            <a:pPr indent="-857250" lvl="0" marL="857250" rtl="0" algn="l">
              <a:lnSpc>
                <a:spcPct val="120000"/>
              </a:lnSpc>
              <a:spcBef>
                <a:spcPts val="0"/>
              </a:spcBef>
              <a:spcAft>
                <a:spcPts val="0"/>
              </a:spcAft>
              <a:buSzPts val="6000"/>
              <a:buFont typeface="Arial"/>
              <a:buChar char="•"/>
            </a:pPr>
            <a:r>
              <a:rPr lang="en-US" sz="6000"/>
              <a:t>In a tree it meant we reached a leaf</a:t>
            </a:r>
            <a:endParaRPr/>
          </a:p>
        </p:txBody>
      </p:sp>
      <p:sp>
        <p:nvSpPr>
          <p:cNvPr id="2007" name="Google Shape;2007;p77"/>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008" name="Google Shape;2008;p77"/>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2" name="Shape 2012"/>
        <p:cNvGrpSpPr/>
        <p:nvPr/>
      </p:nvGrpSpPr>
      <p:grpSpPr>
        <a:xfrm>
          <a:off x="0" y="0"/>
          <a:ext cx="0" cy="0"/>
          <a:chOff x="0" y="0"/>
          <a:chExt cx="0" cy="0"/>
        </a:xfrm>
      </p:grpSpPr>
      <p:sp>
        <p:nvSpPr>
          <p:cNvPr id="2013" name="Google Shape;2013;p78"/>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What does it mean to have “no more neighbors left to visit”?</a:t>
            </a:r>
            <a:endParaRPr/>
          </a:p>
          <a:p>
            <a:pPr indent="-857250" lvl="0" marL="857250" rtl="0" algn="l">
              <a:lnSpc>
                <a:spcPct val="120000"/>
              </a:lnSpc>
              <a:spcBef>
                <a:spcPts val="0"/>
              </a:spcBef>
              <a:spcAft>
                <a:spcPts val="0"/>
              </a:spcAft>
              <a:buSzPts val="6000"/>
              <a:buFont typeface="Arial"/>
              <a:buChar char="•"/>
            </a:pPr>
            <a:r>
              <a:rPr lang="en-US" sz="6000"/>
              <a:t>In a tree it meant we reached a leaf</a:t>
            </a:r>
            <a:endParaRPr/>
          </a:p>
          <a:p>
            <a:pPr indent="-857250" lvl="0" marL="857250" rtl="0" algn="l">
              <a:lnSpc>
                <a:spcPct val="120000"/>
              </a:lnSpc>
              <a:spcBef>
                <a:spcPts val="0"/>
              </a:spcBef>
              <a:spcAft>
                <a:spcPts val="0"/>
              </a:spcAft>
              <a:buSzPts val="6000"/>
              <a:buFont typeface="Arial"/>
              <a:buChar char="•"/>
            </a:pPr>
            <a:r>
              <a:rPr lang="en-US" sz="6000"/>
              <a:t>But in a graph we could have no more neighbors left without reaching a “leaf” (we don’t use the term leaf for graphs)</a:t>
            </a:r>
            <a:endParaRPr/>
          </a:p>
        </p:txBody>
      </p:sp>
      <p:sp>
        <p:nvSpPr>
          <p:cNvPr id="2014" name="Google Shape;2014;p78"/>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015" name="Google Shape;2015;p78"/>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9" name="Shape 2019"/>
        <p:cNvGrpSpPr/>
        <p:nvPr/>
      </p:nvGrpSpPr>
      <p:grpSpPr>
        <a:xfrm>
          <a:off x="0" y="0"/>
          <a:ext cx="0" cy="0"/>
          <a:chOff x="0" y="0"/>
          <a:chExt cx="0" cy="0"/>
        </a:xfrm>
      </p:grpSpPr>
      <p:sp>
        <p:nvSpPr>
          <p:cNvPr id="2020" name="Google Shape;2020;p79"/>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What does it mean to have “no more neighbors left to visit”?</a:t>
            </a:r>
            <a:endParaRPr/>
          </a:p>
          <a:p>
            <a:pPr indent="-857250" lvl="0" marL="857250" rtl="0" algn="l">
              <a:lnSpc>
                <a:spcPct val="120000"/>
              </a:lnSpc>
              <a:spcBef>
                <a:spcPts val="0"/>
              </a:spcBef>
              <a:spcAft>
                <a:spcPts val="0"/>
              </a:spcAft>
              <a:buSzPts val="6000"/>
              <a:buFont typeface="Arial"/>
              <a:buChar char="•"/>
            </a:pPr>
            <a:r>
              <a:rPr lang="en-US" sz="6000"/>
              <a:t>In a tree it meant we reached a leaf</a:t>
            </a:r>
            <a:endParaRPr/>
          </a:p>
          <a:p>
            <a:pPr indent="-857250" lvl="0" marL="857250" rtl="0" algn="l">
              <a:lnSpc>
                <a:spcPct val="120000"/>
              </a:lnSpc>
              <a:spcBef>
                <a:spcPts val="0"/>
              </a:spcBef>
              <a:spcAft>
                <a:spcPts val="0"/>
              </a:spcAft>
              <a:buSzPts val="6000"/>
              <a:buFont typeface="Arial"/>
              <a:buChar char="•"/>
            </a:pPr>
            <a:r>
              <a:rPr lang="en-US" sz="6000"/>
              <a:t>But in a graph we could have no more neighbors left without reaching a “leaf” (we don’t use the term leaf for graphs)</a:t>
            </a:r>
            <a:endParaRPr/>
          </a:p>
          <a:p>
            <a:pPr indent="-857250" lvl="0" marL="857250" rtl="0" algn="l">
              <a:lnSpc>
                <a:spcPct val="120000"/>
              </a:lnSpc>
              <a:spcBef>
                <a:spcPts val="0"/>
              </a:spcBef>
              <a:spcAft>
                <a:spcPts val="0"/>
              </a:spcAft>
              <a:buSzPts val="6000"/>
              <a:buFont typeface="Arial"/>
              <a:buChar char="•"/>
            </a:pPr>
            <a:r>
              <a:rPr lang="en-US" sz="6000"/>
              <a:t>We are out of options when we have already visited all the neighbors </a:t>
            </a:r>
            <a:r>
              <a:rPr b="1" lang="en-US" sz="6000"/>
              <a:t>at some point</a:t>
            </a:r>
            <a:endParaRPr sz="6000"/>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2021" name="Google Shape;2021;p79"/>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022" name="Google Shape;2022;p79"/>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6" name="Shape 2026"/>
        <p:cNvGrpSpPr/>
        <p:nvPr/>
      </p:nvGrpSpPr>
      <p:grpSpPr>
        <a:xfrm>
          <a:off x="0" y="0"/>
          <a:ext cx="0" cy="0"/>
          <a:chOff x="0" y="0"/>
          <a:chExt cx="0" cy="0"/>
        </a:xfrm>
      </p:grpSpPr>
      <p:sp>
        <p:nvSpPr>
          <p:cNvPr id="2027" name="Google Shape;2027;p80"/>
          <p:cNvSpPr txBox="1"/>
          <p:nvPr>
            <p:ph idx="1" type="body"/>
          </p:nvPr>
        </p:nvSpPr>
        <p:spPr>
          <a:xfrm>
            <a:off x="1524000" y="4079875"/>
            <a:ext cx="21336000" cy="6096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What does it mean to have “no more neighbors left to visit”?</a:t>
            </a:r>
            <a:endParaRPr/>
          </a:p>
          <a:p>
            <a:pPr indent="-857250" lvl="0" marL="857250" rtl="0" algn="l">
              <a:lnSpc>
                <a:spcPct val="120000"/>
              </a:lnSpc>
              <a:spcBef>
                <a:spcPts val="0"/>
              </a:spcBef>
              <a:spcAft>
                <a:spcPts val="0"/>
              </a:spcAft>
              <a:buSzPts val="6000"/>
              <a:buFont typeface="Arial"/>
              <a:buChar char="•"/>
            </a:pPr>
            <a:r>
              <a:rPr lang="en-US" sz="6000"/>
              <a:t>In a tree it meant we reached a leaf</a:t>
            </a:r>
            <a:endParaRPr/>
          </a:p>
          <a:p>
            <a:pPr indent="-857250" lvl="0" marL="857250" rtl="0" algn="l">
              <a:lnSpc>
                <a:spcPct val="120000"/>
              </a:lnSpc>
              <a:spcBef>
                <a:spcPts val="0"/>
              </a:spcBef>
              <a:spcAft>
                <a:spcPts val="0"/>
              </a:spcAft>
              <a:buSzPts val="6000"/>
              <a:buFont typeface="Arial"/>
              <a:buChar char="•"/>
            </a:pPr>
            <a:r>
              <a:rPr lang="en-US" sz="6000"/>
              <a:t>But in a graph we could have no more neighbors left without reaching a “leaf” (we don’t use the term leaf for graphs)</a:t>
            </a:r>
            <a:endParaRPr/>
          </a:p>
          <a:p>
            <a:pPr indent="-857250" lvl="0" marL="857250" rtl="0" algn="l">
              <a:lnSpc>
                <a:spcPct val="120000"/>
              </a:lnSpc>
              <a:spcBef>
                <a:spcPts val="0"/>
              </a:spcBef>
              <a:spcAft>
                <a:spcPts val="0"/>
              </a:spcAft>
              <a:buSzPts val="6000"/>
              <a:buFont typeface="Arial"/>
              <a:buChar char="•"/>
            </a:pPr>
            <a:r>
              <a:rPr lang="en-US" sz="6000"/>
              <a:t>We are out of options when we have already visited all the neighbors </a:t>
            </a:r>
            <a:r>
              <a:rPr b="1" lang="en-US" sz="6000"/>
              <a:t>at some point</a:t>
            </a:r>
            <a:endParaRPr/>
          </a:p>
          <a:p>
            <a:pPr indent="-857250" lvl="0" marL="857250" rtl="0" algn="l">
              <a:lnSpc>
                <a:spcPct val="120000"/>
              </a:lnSpc>
              <a:spcBef>
                <a:spcPts val="0"/>
              </a:spcBef>
              <a:spcAft>
                <a:spcPts val="0"/>
              </a:spcAft>
              <a:buSzPts val="6000"/>
              <a:buFont typeface="Arial"/>
              <a:buChar char="•"/>
            </a:pPr>
            <a:r>
              <a:rPr lang="en-US" sz="6000"/>
              <a:t>To avoid infinitely traversing a cycle, </a:t>
            </a:r>
            <a:r>
              <a:rPr b="1" lang="en-US" sz="6000"/>
              <a:t>we must keep track of which nodes we have already visited </a:t>
            </a:r>
            <a:r>
              <a:rPr lang="en-US" sz="6000"/>
              <a:t>in both DFS and BFS</a:t>
            </a:r>
            <a:endParaRPr/>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2028" name="Google Shape;2028;p80"/>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2029" name="Google Shape;2029;p80"/>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Searches/Traversals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3" name="Shape 2033"/>
        <p:cNvGrpSpPr/>
        <p:nvPr/>
      </p:nvGrpSpPr>
      <p:grpSpPr>
        <a:xfrm>
          <a:off x="0" y="0"/>
          <a:ext cx="0" cy="0"/>
          <a:chOff x="0" y="0"/>
          <a:chExt cx="0" cy="0"/>
        </a:xfrm>
      </p:grpSpPr>
      <p:sp>
        <p:nvSpPr>
          <p:cNvPr id="2034" name="Google Shape;2034;p81"/>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rPr lang="en-US" sz="6000"/>
              <a:t>By implementing BFS.</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rPr lang="en-US" sz="6000" u="sng">
                <a:solidFill>
                  <a:schemeClr val="hlink"/>
                </a:solidFill>
                <a:hlinkClick r:id="rId3"/>
              </a:rPr>
              <a:t>http://repl.it/@dsyang/ReadingGraphInput</a:t>
            </a:r>
            <a:endParaRPr sz="6000"/>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2035" name="Google Shape;2035;p81"/>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Repl.it Demo</a:t>
            </a:r>
            <a:endParaRPr/>
          </a:p>
        </p:txBody>
      </p:sp>
      <p:sp>
        <p:nvSpPr>
          <p:cNvPr id="2036" name="Google Shape;2036;p81"/>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Help Mario and Peach find each other.</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0" name="Shape 2040"/>
        <p:cNvGrpSpPr/>
        <p:nvPr/>
      </p:nvGrpSpPr>
      <p:grpSpPr>
        <a:xfrm>
          <a:off x="0" y="0"/>
          <a:ext cx="0" cy="0"/>
          <a:chOff x="0" y="0"/>
          <a:chExt cx="0" cy="0"/>
        </a:xfrm>
      </p:grpSpPr>
      <p:sp>
        <p:nvSpPr>
          <p:cNvPr id="2041" name="Google Shape;2041;p82"/>
          <p:cNvSpPr txBox="1"/>
          <p:nvPr>
            <p:ph idx="1" type="body"/>
          </p:nvPr>
        </p:nvSpPr>
        <p:spPr>
          <a:xfrm>
            <a:off x="1483925" y="4074400"/>
            <a:ext cx="22332300" cy="79041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By implementing DFS to help Mario and Peach find each other.</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rPr lang="en-US" sz="6000" u="sng">
                <a:solidFill>
                  <a:schemeClr val="hlink"/>
                </a:solidFill>
                <a:hlinkClick r:id="rId3"/>
              </a:rPr>
              <a:t>https://www.hackerrank.com/contests/cst370-s19-hw2/challenges/hw2-trains</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rPr lang="en-US" sz="6000" u="sng">
                <a:solidFill>
                  <a:schemeClr val="hlink"/>
                </a:solidFill>
                <a:hlinkClick r:id="rId4"/>
              </a:rPr>
              <a:t>https://repl.it/@dsyang/TransformingGraphInput</a:t>
            </a:r>
            <a:r>
              <a:rPr lang="en-US" sz="6000"/>
              <a:t> </a:t>
            </a:r>
            <a:r>
              <a:rPr lang="en-US" sz="3200"/>
              <a:t>(for creating your own input)</a:t>
            </a:r>
            <a:endParaRPr sz="3200"/>
          </a:p>
          <a:p>
            <a:pPr indent="0" lvl="0" marL="0" rtl="0" algn="l">
              <a:lnSpc>
                <a:spcPct val="120000"/>
              </a:lnSpc>
              <a:spcBef>
                <a:spcPts val="0"/>
              </a:spcBef>
              <a:spcAft>
                <a:spcPts val="0"/>
              </a:spcAft>
              <a:buClr>
                <a:srgbClr val="385998"/>
              </a:buClr>
              <a:buSzPts val="6000"/>
              <a:buFont typeface="Arial"/>
              <a:buNone/>
            </a:pPr>
            <a:r>
              <a:rPr lang="en-US" sz="6000" u="sng">
                <a:solidFill>
                  <a:schemeClr val="hlink"/>
                </a:solidFill>
                <a:hlinkClick r:id="rId5"/>
              </a:rPr>
              <a:t>http://repl.it/@dsyang/ReadingGraphInput</a:t>
            </a:r>
            <a:endParaRPr sz="6000"/>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2042" name="Google Shape;2042;p82"/>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Now it’s your turn!</a:t>
            </a:r>
            <a:endParaRPr/>
          </a:p>
        </p:txBody>
      </p:sp>
      <p:sp>
        <p:nvSpPr>
          <p:cNvPr id="2043" name="Google Shape;2043;p82"/>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Help Mario and Peach find each other.</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7" name="Shape 2047"/>
        <p:cNvGrpSpPr/>
        <p:nvPr/>
      </p:nvGrpSpPr>
      <p:grpSpPr>
        <a:xfrm>
          <a:off x="0" y="0"/>
          <a:ext cx="0" cy="0"/>
          <a:chOff x="0" y="0"/>
          <a:chExt cx="0" cy="0"/>
        </a:xfrm>
      </p:grpSpPr>
      <p:sp>
        <p:nvSpPr>
          <p:cNvPr id="2048" name="Google Shape;2048;p83"/>
          <p:cNvSpPr txBox="1"/>
          <p:nvPr>
            <p:ph idx="1" type="body"/>
          </p:nvPr>
        </p:nvSpPr>
        <p:spPr>
          <a:xfrm>
            <a:off x="1483917" y="4074407"/>
            <a:ext cx="21336000" cy="26028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6000"/>
              <a:buFont typeface="Arial"/>
              <a:buNone/>
            </a:pPr>
            <a:r>
              <a:rPr lang="en-US" sz="6000"/>
              <a:t>CST370-S19_Lesson8_InClass</a:t>
            </a:r>
            <a:endParaRPr sz="6000"/>
          </a:p>
          <a:p>
            <a:pPr indent="0" lvl="0" marL="0" rtl="0" algn="l">
              <a:lnSpc>
                <a:spcPct val="120000"/>
              </a:lnSpc>
              <a:spcBef>
                <a:spcPts val="0"/>
              </a:spcBef>
              <a:spcAft>
                <a:spcPts val="0"/>
              </a:spcAft>
              <a:buClr>
                <a:srgbClr val="385998"/>
              </a:buClr>
              <a:buSzPts val="6000"/>
              <a:buFont typeface="Arial"/>
              <a:buNone/>
            </a:pPr>
            <a:r>
              <a:t/>
            </a:r>
            <a:endParaRPr sz="6000"/>
          </a:p>
          <a:p>
            <a:pPr indent="0" lvl="0" marL="0" rtl="0" algn="l">
              <a:lnSpc>
                <a:spcPct val="120000"/>
              </a:lnSpc>
              <a:spcBef>
                <a:spcPts val="0"/>
              </a:spcBef>
              <a:spcAft>
                <a:spcPts val="0"/>
              </a:spcAft>
              <a:buClr>
                <a:srgbClr val="385998"/>
              </a:buClr>
              <a:buSzPts val="6000"/>
              <a:buFont typeface="Arial"/>
              <a:buNone/>
            </a:pPr>
            <a:r>
              <a:rPr lang="en-US" sz="6000"/>
              <a:t>Password is: Monkey</a:t>
            </a:r>
            <a:endParaRPr sz="6000"/>
          </a:p>
          <a:p>
            <a:pPr indent="0" lvl="0" marL="0" rtl="0" algn="l">
              <a:lnSpc>
                <a:spcPct val="120000"/>
              </a:lnSpc>
              <a:spcBef>
                <a:spcPts val="0"/>
              </a:spcBef>
              <a:spcAft>
                <a:spcPts val="0"/>
              </a:spcAft>
              <a:buClr>
                <a:srgbClr val="385998"/>
              </a:buClr>
              <a:buSzPts val="6000"/>
              <a:buFont typeface="Arial"/>
              <a:buNone/>
            </a:pPr>
            <a:r>
              <a:t/>
            </a:r>
            <a:endParaRPr sz="6000"/>
          </a:p>
        </p:txBody>
      </p:sp>
      <p:sp>
        <p:nvSpPr>
          <p:cNvPr id="2049" name="Google Shape;2049;p8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In-class work credit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3"/>
          <p:cNvSpPr txBox="1"/>
          <p:nvPr>
            <p:ph idx="1" type="body"/>
          </p:nvPr>
        </p:nvSpPr>
        <p:spPr>
          <a:xfrm>
            <a:off x="1483925" y="4074382"/>
            <a:ext cx="21336000" cy="91446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rgbClr val="385998"/>
              </a:buClr>
              <a:buSzPts val="4000"/>
              <a:buFont typeface="Arial"/>
              <a:buNone/>
            </a:pPr>
            <a:r>
              <a:rPr lang="en-US" sz="4000"/>
              <a:t>Graphs have a ENORMOUS number of use cases.</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Geographic locations (flight finding, driving/walking directions, air traffic routes, etc.)</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Transportation systems (design, directions, etc.)</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Recommendation engines</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Page rank algorithms</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Network routing</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AI for game playing</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Matching problems (i.e., organ donors to patients)</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Scheduling problems (i.e., MLB season calendar)</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Clustering/classification problems (i.e., diseases, species, consumer markets, text for natural language processing)</a:t>
            </a:r>
            <a:endParaRPr/>
          </a:p>
          <a:p>
            <a:pPr indent="-857250" lvl="0" marL="857250" rtl="0" algn="l">
              <a:lnSpc>
                <a:spcPct val="120000"/>
              </a:lnSpc>
              <a:spcBef>
                <a:spcPts val="0"/>
              </a:spcBef>
              <a:spcAft>
                <a:spcPts val="0"/>
              </a:spcAft>
              <a:buSzPts val="4000"/>
              <a:buFont typeface="Arial"/>
              <a:buChar char="•"/>
            </a:pPr>
            <a:r>
              <a:rPr lang="en-US" sz="4000">
                <a:latin typeface="Arial"/>
                <a:ea typeface="Arial"/>
                <a:cs typeface="Arial"/>
                <a:sym typeface="Arial"/>
              </a:rPr>
              <a:t>Robotics</a:t>
            </a:r>
            <a:endParaRPr/>
          </a:p>
          <a:p>
            <a:pPr indent="0" lvl="0" marL="0" rtl="0" algn="l">
              <a:lnSpc>
                <a:spcPct val="120000"/>
              </a:lnSpc>
              <a:spcBef>
                <a:spcPts val="0"/>
              </a:spcBef>
              <a:spcAft>
                <a:spcPts val="0"/>
              </a:spcAft>
              <a:buClr>
                <a:srgbClr val="385998"/>
              </a:buClr>
              <a:buSzPts val="4000"/>
              <a:buFont typeface="Arial"/>
              <a:buNone/>
            </a:pPr>
            <a:r>
              <a:t/>
            </a:r>
            <a:endParaRPr sz="4000">
              <a:latin typeface="Courier New"/>
              <a:ea typeface="Courier New"/>
              <a:cs typeface="Courier New"/>
              <a:sym typeface="Courier New"/>
            </a:endParaRPr>
          </a:p>
        </p:txBody>
      </p:sp>
      <p:sp>
        <p:nvSpPr>
          <p:cNvPr id="74" name="Google Shape;74;p13"/>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75" name="Google Shape;75;p13"/>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Use Cases</a:t>
            </a:r>
            <a:endParaRPr/>
          </a:p>
        </p:txBody>
      </p:sp>
      <p:sp>
        <p:nvSpPr>
          <p:cNvPr id="76" name="Google Shape;76;p13"/>
          <p:cNvSpPr txBox="1"/>
          <p:nvPr/>
        </p:nvSpPr>
        <p:spPr>
          <a:xfrm>
            <a:off x="14149525" y="6555856"/>
            <a:ext cx="9051300" cy="2602800"/>
          </a:xfrm>
          <a:prstGeom prst="rect">
            <a:avLst/>
          </a:prstGeom>
          <a:noFill/>
          <a:ln>
            <a:noFill/>
          </a:ln>
        </p:spPr>
        <p:txBody>
          <a:bodyPr anchorCtr="0" anchor="t" bIns="0" lIns="0" spcFirstLastPara="1" rIns="0" wrap="square" tIns="0">
            <a:noAutofit/>
          </a:bodyPr>
          <a:lstStyle/>
          <a:p>
            <a:pPr indent="-412750" lvl="0" marL="857250" marR="0" rtl="0" algn="l">
              <a:lnSpc>
                <a:spcPct val="120000"/>
              </a:lnSpc>
              <a:spcBef>
                <a:spcPts val="0"/>
              </a:spcBef>
              <a:spcAft>
                <a:spcPts val="0"/>
              </a:spcAft>
              <a:buClr>
                <a:srgbClr val="385998"/>
              </a:buClr>
              <a:buSzPts val="7000"/>
              <a:buFont typeface="Arial"/>
              <a:buNone/>
            </a:pPr>
            <a:r>
              <a:t/>
            </a:r>
            <a:endParaRPr b="0" i="0" sz="7000" u="none" cap="none" strike="noStrik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4"/>
          <p:cNvSpPr txBox="1"/>
          <p:nvPr>
            <p:ph idx="1" type="body"/>
          </p:nvPr>
        </p:nvSpPr>
        <p:spPr>
          <a:xfrm>
            <a:off x="1524000" y="4826000"/>
            <a:ext cx="21336000" cy="82593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US" sz="5500"/>
              <a:t>A graph is a set of vertices and a set of edges between two vertices.</a:t>
            </a:r>
            <a:endParaRPr sz="5500"/>
          </a:p>
          <a:p>
            <a:pPr indent="0" lvl="0" marL="0" rtl="0" algn="l">
              <a:lnSpc>
                <a:spcPct val="120000"/>
              </a:lnSpc>
              <a:spcBef>
                <a:spcPts val="0"/>
              </a:spcBef>
              <a:spcAft>
                <a:spcPts val="0"/>
              </a:spcAft>
              <a:buNone/>
            </a:pPr>
            <a:r>
              <a:t/>
            </a:r>
            <a:endParaRPr sz="5500"/>
          </a:p>
          <a:p>
            <a:pPr indent="0" lvl="0" marL="0" rtl="0" algn="l">
              <a:lnSpc>
                <a:spcPct val="120000"/>
              </a:lnSpc>
              <a:spcBef>
                <a:spcPts val="0"/>
              </a:spcBef>
              <a:spcAft>
                <a:spcPts val="0"/>
              </a:spcAft>
              <a:buNone/>
            </a:pPr>
            <a:r>
              <a:rPr b="1" lang="en-US" sz="5500"/>
              <a:t>Vertices (singular: vertex)</a:t>
            </a:r>
            <a:r>
              <a:rPr lang="en-US" sz="5500"/>
              <a:t> is just the term for nodes in graphs. One vertex/node represents a distinct item that holds some data.</a:t>
            </a:r>
            <a:endParaRPr sz="5500"/>
          </a:p>
          <a:p>
            <a:pPr indent="0" lvl="0" marL="0" rtl="0" algn="l">
              <a:lnSpc>
                <a:spcPct val="120000"/>
              </a:lnSpc>
              <a:spcBef>
                <a:spcPts val="0"/>
              </a:spcBef>
              <a:spcAft>
                <a:spcPts val="0"/>
              </a:spcAft>
              <a:buNone/>
            </a:pPr>
            <a:r>
              <a:t/>
            </a:r>
            <a:endParaRPr sz="5500"/>
          </a:p>
          <a:p>
            <a:pPr indent="0" lvl="0" marL="0" rtl="0" algn="l">
              <a:lnSpc>
                <a:spcPct val="120000"/>
              </a:lnSpc>
              <a:spcBef>
                <a:spcPts val="0"/>
              </a:spcBef>
              <a:spcAft>
                <a:spcPts val="0"/>
              </a:spcAft>
              <a:buNone/>
            </a:pPr>
            <a:r>
              <a:rPr b="1" lang="en-US" sz="5500"/>
              <a:t>Edges</a:t>
            </a:r>
            <a:r>
              <a:rPr lang="en-US" sz="5500"/>
              <a:t> are the relationships or connections between two nodes.</a:t>
            </a:r>
            <a:endParaRPr sz="5500"/>
          </a:p>
          <a:p>
            <a:pPr indent="0" lvl="0" marL="0" rtl="0" algn="l">
              <a:lnSpc>
                <a:spcPct val="120000"/>
              </a:lnSpc>
              <a:spcBef>
                <a:spcPts val="0"/>
              </a:spcBef>
              <a:spcAft>
                <a:spcPts val="0"/>
              </a:spcAft>
              <a:buNone/>
            </a:pPr>
            <a:r>
              <a:t/>
            </a:r>
            <a:endParaRPr sz="5500"/>
          </a:p>
          <a:p>
            <a:pPr indent="0" lvl="0" marL="0" rtl="0" algn="l">
              <a:lnSpc>
                <a:spcPct val="120000"/>
              </a:lnSpc>
              <a:spcBef>
                <a:spcPts val="0"/>
              </a:spcBef>
              <a:spcAft>
                <a:spcPts val="0"/>
              </a:spcAft>
              <a:buNone/>
            </a:pPr>
            <a:r>
              <a:t/>
            </a:r>
            <a:endParaRPr sz="5500"/>
          </a:p>
          <a:p>
            <a:pPr indent="0" lvl="0" marL="0" rtl="0" algn="l">
              <a:lnSpc>
                <a:spcPct val="120000"/>
              </a:lnSpc>
              <a:spcBef>
                <a:spcPts val="0"/>
              </a:spcBef>
              <a:spcAft>
                <a:spcPts val="0"/>
              </a:spcAft>
              <a:buNone/>
            </a:pPr>
            <a:r>
              <a:t/>
            </a:r>
            <a:endParaRPr sz="5500"/>
          </a:p>
          <a:p>
            <a:pPr indent="-565150" lvl="0" marL="914400" rtl="0" algn="l">
              <a:lnSpc>
                <a:spcPct val="120000"/>
              </a:lnSpc>
              <a:spcBef>
                <a:spcPts val="0"/>
              </a:spcBef>
              <a:spcAft>
                <a:spcPts val="0"/>
              </a:spcAft>
              <a:buSzPts val="5500"/>
              <a:buFont typeface="Helvetica Neue"/>
              <a:buNone/>
            </a:pPr>
            <a:r>
              <a:t/>
            </a:r>
            <a:endParaRPr sz="5500"/>
          </a:p>
        </p:txBody>
      </p:sp>
      <p:sp>
        <p:nvSpPr>
          <p:cNvPr id="82" name="Google Shape;82;p14"/>
          <p:cNvSpPr txBox="1"/>
          <p:nvPr>
            <p:ph type="title"/>
          </p:nvPr>
        </p:nvSpPr>
        <p:spPr>
          <a:xfrm>
            <a:off x="1524000" y="1041400"/>
            <a:ext cx="21336000" cy="183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Graphs</a:t>
            </a:r>
            <a:endParaRPr/>
          </a:p>
        </p:txBody>
      </p:sp>
      <p:sp>
        <p:nvSpPr>
          <p:cNvPr id="83" name="Google Shape;83;p14"/>
          <p:cNvSpPr txBox="1"/>
          <p:nvPr>
            <p:ph idx="2" type="body"/>
          </p:nvPr>
        </p:nvSpPr>
        <p:spPr>
          <a:xfrm>
            <a:off x="1524000" y="2921000"/>
            <a:ext cx="21336000" cy="1117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a:t>Formal</a:t>
            </a:r>
            <a:r>
              <a:rPr lang="en-US"/>
              <a:t> Definition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Facebook">
      <a:dk1>
        <a:srgbClr val="53585F"/>
      </a:dk1>
      <a:lt1>
        <a:srgbClr val="FFFFFF"/>
      </a:lt1>
      <a:dk2>
        <a:srgbClr val="7D8490"/>
      </a:dk2>
      <a:lt2>
        <a:srgbClr val="EDEEF1"/>
      </a:lt2>
      <a:accent1>
        <a:srgbClr val="3B5998"/>
      </a:accent1>
      <a:accent2>
        <a:srgbClr val="6D84B4"/>
      </a:accent2>
      <a:accent3>
        <a:srgbClr val="D8DFEA"/>
      </a:accent3>
      <a:accent4>
        <a:srgbClr val="FBC300"/>
      </a:accent4>
      <a:accent5>
        <a:srgbClr val="FBEAAD"/>
      </a:accent5>
      <a:accent6>
        <a:srgbClr val="5890FF"/>
      </a:accent6>
      <a:hlink>
        <a:srgbClr val="0000FF"/>
      </a:hlink>
      <a:folHlink>
        <a:srgbClr val="00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